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91.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92" r:id="rId4"/>
    <p:sldMasterId id="2147483722" r:id="rId5"/>
  </p:sldMasterIdLst>
  <p:notesMasterIdLst>
    <p:notesMasterId r:id="rId40"/>
  </p:notesMasterIdLst>
  <p:sldIdLst>
    <p:sldId id="12297" r:id="rId6"/>
    <p:sldId id="12298" r:id="rId7"/>
    <p:sldId id="12293" r:id="rId8"/>
    <p:sldId id="12312" r:id="rId9"/>
    <p:sldId id="12294" r:id="rId10"/>
    <p:sldId id="1126" r:id="rId11"/>
    <p:sldId id="12313" r:id="rId12"/>
    <p:sldId id="12314" r:id="rId13"/>
    <p:sldId id="12267" r:id="rId14"/>
    <p:sldId id="262" r:id="rId15"/>
    <p:sldId id="314" r:id="rId16"/>
    <p:sldId id="12288" r:id="rId17"/>
    <p:sldId id="12289" r:id="rId18"/>
    <p:sldId id="12268" r:id="rId19"/>
    <p:sldId id="12311" r:id="rId20"/>
    <p:sldId id="12290" r:id="rId21"/>
    <p:sldId id="12303" r:id="rId22"/>
    <p:sldId id="12316" r:id="rId23"/>
    <p:sldId id="12320" r:id="rId24"/>
    <p:sldId id="12304" r:id="rId25"/>
    <p:sldId id="12308" r:id="rId26"/>
    <p:sldId id="12317" r:id="rId27"/>
    <p:sldId id="12318" r:id="rId28"/>
    <p:sldId id="12319" r:id="rId29"/>
    <p:sldId id="912" r:id="rId30"/>
    <p:sldId id="12309" r:id="rId31"/>
    <p:sldId id="12306" r:id="rId32"/>
    <p:sldId id="12310" r:id="rId33"/>
    <p:sldId id="12292" r:id="rId34"/>
    <p:sldId id="12315" r:id="rId35"/>
    <p:sldId id="12323" r:id="rId36"/>
    <p:sldId id="12321" r:id="rId37"/>
    <p:sldId id="12322" r:id="rId38"/>
    <p:sldId id="32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47" autoAdjust="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customXml" Target="../customXml/item3.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E02F0-1463-4610-BAC3-225266F2C1F2}" type="datetimeFigureOut">
              <a:rPr lang="en-US" smtClean="0"/>
              <a:t>7/14/2023</a:t>
            </a:fld>
            <a:endParaRPr lang="en-US"/>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4000D-2A4A-45FE-B40A-08D7B8C9D574}" type="slidenum">
              <a:rPr lang="en-US" smtClean="0"/>
              <a:t>‹#›</a:t>
            </a:fld>
            <a:endParaRPr lang="en-US"/>
          </a:p>
        </p:txBody>
      </p:sp>
    </p:spTree>
    <p:extLst>
      <p:ext uri="{BB962C8B-B14F-4D97-AF65-F5344CB8AC3E}">
        <p14:creationId xmlns:p14="http://schemas.microsoft.com/office/powerpoint/2010/main" val="4247966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8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296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17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51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639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098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5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426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809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186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97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49BC7DE-8828-9009-FFE8-1436CD6F54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CDE40B97-D119-2E33-3114-A07F2DF745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DE" altLang="en-DE" dirty="0"/>
          </a:p>
        </p:txBody>
      </p:sp>
      <p:sp>
        <p:nvSpPr>
          <p:cNvPr id="63491" name="Slide Number Placeholder 3">
            <a:extLst>
              <a:ext uri="{FF2B5EF4-FFF2-40B4-BE49-F238E27FC236}">
                <a16:creationId xmlns:a16="http://schemas.microsoft.com/office/drawing/2014/main" id="{7D4D03FF-19F8-9692-459A-BCF7894867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reycliff CF" pitchFamily="2" charset="0"/>
              </a:defRPr>
            </a:lvl1pPr>
            <a:lvl2pPr marL="742950" indent="-285750">
              <a:defRPr>
                <a:solidFill>
                  <a:schemeClr val="tx1"/>
                </a:solidFill>
                <a:latin typeface="Greycliff CF" pitchFamily="2" charset="0"/>
              </a:defRPr>
            </a:lvl2pPr>
            <a:lvl3pPr marL="1143000" indent="-228600">
              <a:defRPr>
                <a:solidFill>
                  <a:schemeClr val="tx1"/>
                </a:solidFill>
                <a:latin typeface="Greycliff CF" pitchFamily="2" charset="0"/>
              </a:defRPr>
            </a:lvl3pPr>
            <a:lvl4pPr marL="1600200" indent="-228600">
              <a:defRPr>
                <a:solidFill>
                  <a:schemeClr val="tx1"/>
                </a:solidFill>
                <a:latin typeface="Greycliff CF" pitchFamily="2" charset="0"/>
              </a:defRPr>
            </a:lvl4pPr>
            <a:lvl5pPr marL="2057400" indent="-228600">
              <a:defRPr>
                <a:solidFill>
                  <a:schemeClr val="tx1"/>
                </a:solidFill>
                <a:latin typeface="Greycliff CF" pitchFamily="2" charset="0"/>
              </a:defRPr>
            </a:lvl5pPr>
            <a:lvl6pPr marL="2514600" indent="-228600" eaLnBrk="0" fontAlgn="base" hangingPunct="0">
              <a:spcBef>
                <a:spcPct val="0"/>
              </a:spcBef>
              <a:spcAft>
                <a:spcPct val="0"/>
              </a:spcAft>
              <a:defRPr>
                <a:solidFill>
                  <a:schemeClr val="tx1"/>
                </a:solidFill>
                <a:latin typeface="Greycliff CF" pitchFamily="2" charset="0"/>
              </a:defRPr>
            </a:lvl6pPr>
            <a:lvl7pPr marL="2971800" indent="-228600" eaLnBrk="0" fontAlgn="base" hangingPunct="0">
              <a:spcBef>
                <a:spcPct val="0"/>
              </a:spcBef>
              <a:spcAft>
                <a:spcPct val="0"/>
              </a:spcAft>
              <a:defRPr>
                <a:solidFill>
                  <a:schemeClr val="tx1"/>
                </a:solidFill>
                <a:latin typeface="Greycliff CF" pitchFamily="2" charset="0"/>
              </a:defRPr>
            </a:lvl7pPr>
            <a:lvl8pPr marL="3429000" indent="-228600" eaLnBrk="0" fontAlgn="base" hangingPunct="0">
              <a:spcBef>
                <a:spcPct val="0"/>
              </a:spcBef>
              <a:spcAft>
                <a:spcPct val="0"/>
              </a:spcAft>
              <a:defRPr>
                <a:solidFill>
                  <a:schemeClr val="tx1"/>
                </a:solidFill>
                <a:latin typeface="Greycliff CF" pitchFamily="2" charset="0"/>
              </a:defRPr>
            </a:lvl8pPr>
            <a:lvl9pPr marL="3886200" indent="-228600" eaLnBrk="0" fontAlgn="base" hangingPunct="0">
              <a:spcBef>
                <a:spcPct val="0"/>
              </a:spcBef>
              <a:spcAft>
                <a:spcPct val="0"/>
              </a:spcAft>
              <a:defRPr>
                <a:solidFill>
                  <a:schemeClr val="tx1"/>
                </a:solidFill>
                <a:latin typeface="Greycliff CF"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ED5F2-91F3-CA43-B255-04EAE84A652E}" type="slidenum">
              <a:rPr kumimoji="0" lang="en-AU" altLang="en-D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AU" altLang="en-D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86949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530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594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404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513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938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536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D64000D-2A4A-45FE-B40A-08D7B8C9D574}" type="slidenum">
              <a:rPr lang="en-US" smtClean="0"/>
              <a:t>30</a:t>
            </a:fld>
            <a:endParaRPr lang="en-US"/>
          </a:p>
        </p:txBody>
      </p:sp>
    </p:spTree>
    <p:extLst>
      <p:ext uri="{BB962C8B-B14F-4D97-AF65-F5344CB8AC3E}">
        <p14:creationId xmlns:p14="http://schemas.microsoft.com/office/powerpoint/2010/main" val="3359221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800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81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3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40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49BC7DE-8828-9009-FFE8-1436CD6F54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CDE40B97-D119-2E33-3114-A07F2DF745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DE" altLang="en-DE" dirty="0"/>
          </a:p>
        </p:txBody>
      </p:sp>
      <p:sp>
        <p:nvSpPr>
          <p:cNvPr id="63491" name="Slide Number Placeholder 3">
            <a:extLst>
              <a:ext uri="{FF2B5EF4-FFF2-40B4-BE49-F238E27FC236}">
                <a16:creationId xmlns:a16="http://schemas.microsoft.com/office/drawing/2014/main" id="{7D4D03FF-19F8-9692-459A-BCF7894867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reycliff CF" pitchFamily="2" charset="0"/>
              </a:defRPr>
            </a:lvl1pPr>
            <a:lvl2pPr marL="742950" indent="-285750">
              <a:defRPr>
                <a:solidFill>
                  <a:schemeClr val="tx1"/>
                </a:solidFill>
                <a:latin typeface="Greycliff CF" pitchFamily="2" charset="0"/>
              </a:defRPr>
            </a:lvl2pPr>
            <a:lvl3pPr marL="1143000" indent="-228600">
              <a:defRPr>
                <a:solidFill>
                  <a:schemeClr val="tx1"/>
                </a:solidFill>
                <a:latin typeface="Greycliff CF" pitchFamily="2" charset="0"/>
              </a:defRPr>
            </a:lvl3pPr>
            <a:lvl4pPr marL="1600200" indent="-228600">
              <a:defRPr>
                <a:solidFill>
                  <a:schemeClr val="tx1"/>
                </a:solidFill>
                <a:latin typeface="Greycliff CF" pitchFamily="2" charset="0"/>
              </a:defRPr>
            </a:lvl4pPr>
            <a:lvl5pPr marL="2057400" indent="-228600">
              <a:defRPr>
                <a:solidFill>
                  <a:schemeClr val="tx1"/>
                </a:solidFill>
                <a:latin typeface="Greycliff CF" pitchFamily="2" charset="0"/>
              </a:defRPr>
            </a:lvl5pPr>
            <a:lvl6pPr marL="2514600" indent="-228600" eaLnBrk="0" fontAlgn="base" hangingPunct="0">
              <a:spcBef>
                <a:spcPct val="0"/>
              </a:spcBef>
              <a:spcAft>
                <a:spcPct val="0"/>
              </a:spcAft>
              <a:defRPr>
                <a:solidFill>
                  <a:schemeClr val="tx1"/>
                </a:solidFill>
                <a:latin typeface="Greycliff CF" pitchFamily="2" charset="0"/>
              </a:defRPr>
            </a:lvl6pPr>
            <a:lvl7pPr marL="2971800" indent="-228600" eaLnBrk="0" fontAlgn="base" hangingPunct="0">
              <a:spcBef>
                <a:spcPct val="0"/>
              </a:spcBef>
              <a:spcAft>
                <a:spcPct val="0"/>
              </a:spcAft>
              <a:defRPr>
                <a:solidFill>
                  <a:schemeClr val="tx1"/>
                </a:solidFill>
                <a:latin typeface="Greycliff CF" pitchFamily="2" charset="0"/>
              </a:defRPr>
            </a:lvl7pPr>
            <a:lvl8pPr marL="3429000" indent="-228600" eaLnBrk="0" fontAlgn="base" hangingPunct="0">
              <a:spcBef>
                <a:spcPct val="0"/>
              </a:spcBef>
              <a:spcAft>
                <a:spcPct val="0"/>
              </a:spcAft>
              <a:defRPr>
                <a:solidFill>
                  <a:schemeClr val="tx1"/>
                </a:solidFill>
                <a:latin typeface="Greycliff CF" pitchFamily="2" charset="0"/>
              </a:defRPr>
            </a:lvl8pPr>
            <a:lvl9pPr marL="3886200" indent="-228600" eaLnBrk="0" fontAlgn="base" hangingPunct="0">
              <a:spcBef>
                <a:spcPct val="0"/>
              </a:spcBef>
              <a:spcAft>
                <a:spcPct val="0"/>
              </a:spcAft>
              <a:defRPr>
                <a:solidFill>
                  <a:schemeClr val="tx1"/>
                </a:solidFill>
                <a:latin typeface="Greycliff CF"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ED5F2-91F3-CA43-B255-04EAE84A652E}" type="slidenum">
              <a:rPr kumimoji="0" lang="en-AU" altLang="en-D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AU" altLang="en-D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3912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064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49BC7DE-8828-9009-FFE8-1436CD6F54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CDE40B97-D119-2E33-3114-A07F2DF745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DE" altLang="en-DE" dirty="0"/>
          </a:p>
        </p:txBody>
      </p:sp>
      <p:sp>
        <p:nvSpPr>
          <p:cNvPr id="63491" name="Slide Number Placeholder 3">
            <a:extLst>
              <a:ext uri="{FF2B5EF4-FFF2-40B4-BE49-F238E27FC236}">
                <a16:creationId xmlns:a16="http://schemas.microsoft.com/office/drawing/2014/main" id="{7D4D03FF-19F8-9692-459A-BCF7894867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reycliff CF" pitchFamily="2" charset="0"/>
              </a:defRPr>
            </a:lvl1pPr>
            <a:lvl2pPr marL="742950" indent="-285750">
              <a:defRPr>
                <a:solidFill>
                  <a:schemeClr val="tx1"/>
                </a:solidFill>
                <a:latin typeface="Greycliff CF" pitchFamily="2" charset="0"/>
              </a:defRPr>
            </a:lvl2pPr>
            <a:lvl3pPr marL="1143000" indent="-228600">
              <a:defRPr>
                <a:solidFill>
                  <a:schemeClr val="tx1"/>
                </a:solidFill>
                <a:latin typeface="Greycliff CF" pitchFamily="2" charset="0"/>
              </a:defRPr>
            </a:lvl3pPr>
            <a:lvl4pPr marL="1600200" indent="-228600">
              <a:defRPr>
                <a:solidFill>
                  <a:schemeClr val="tx1"/>
                </a:solidFill>
                <a:latin typeface="Greycliff CF" pitchFamily="2" charset="0"/>
              </a:defRPr>
            </a:lvl4pPr>
            <a:lvl5pPr marL="2057400" indent="-228600">
              <a:defRPr>
                <a:solidFill>
                  <a:schemeClr val="tx1"/>
                </a:solidFill>
                <a:latin typeface="Greycliff CF" pitchFamily="2" charset="0"/>
              </a:defRPr>
            </a:lvl5pPr>
            <a:lvl6pPr marL="2514600" indent="-228600" eaLnBrk="0" fontAlgn="base" hangingPunct="0">
              <a:spcBef>
                <a:spcPct val="0"/>
              </a:spcBef>
              <a:spcAft>
                <a:spcPct val="0"/>
              </a:spcAft>
              <a:defRPr>
                <a:solidFill>
                  <a:schemeClr val="tx1"/>
                </a:solidFill>
                <a:latin typeface="Greycliff CF" pitchFamily="2" charset="0"/>
              </a:defRPr>
            </a:lvl6pPr>
            <a:lvl7pPr marL="2971800" indent="-228600" eaLnBrk="0" fontAlgn="base" hangingPunct="0">
              <a:spcBef>
                <a:spcPct val="0"/>
              </a:spcBef>
              <a:spcAft>
                <a:spcPct val="0"/>
              </a:spcAft>
              <a:defRPr>
                <a:solidFill>
                  <a:schemeClr val="tx1"/>
                </a:solidFill>
                <a:latin typeface="Greycliff CF" pitchFamily="2" charset="0"/>
              </a:defRPr>
            </a:lvl7pPr>
            <a:lvl8pPr marL="3429000" indent="-228600" eaLnBrk="0" fontAlgn="base" hangingPunct="0">
              <a:spcBef>
                <a:spcPct val="0"/>
              </a:spcBef>
              <a:spcAft>
                <a:spcPct val="0"/>
              </a:spcAft>
              <a:defRPr>
                <a:solidFill>
                  <a:schemeClr val="tx1"/>
                </a:solidFill>
                <a:latin typeface="Greycliff CF" pitchFamily="2" charset="0"/>
              </a:defRPr>
            </a:lvl8pPr>
            <a:lvl9pPr marL="3886200" indent="-228600" eaLnBrk="0" fontAlgn="base" hangingPunct="0">
              <a:spcBef>
                <a:spcPct val="0"/>
              </a:spcBef>
              <a:spcAft>
                <a:spcPct val="0"/>
              </a:spcAft>
              <a:defRPr>
                <a:solidFill>
                  <a:schemeClr val="tx1"/>
                </a:solidFill>
                <a:latin typeface="Greycliff CF"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ED5F2-91F3-CA43-B255-04EAE84A652E}" type="slidenum">
              <a:rPr kumimoji="0" lang="en-AU" altLang="en-D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AU" altLang="en-D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643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182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white logo">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4340308" y="2569331"/>
            <a:ext cx="3511384" cy="1564788"/>
          </a:xfrm>
          <a:blipFill>
            <a:blip r:embed="rId2">
              <a:extLst>
                <a:ext uri="{96DAC541-7B7A-43D3-8B79-37D633B846F1}">
                  <asvg:svgBlip xmlns:asvg="http://schemas.microsoft.com/office/drawing/2016/SVG/main" r:embed="rId3"/>
                </a:ext>
              </a:extLst>
            </a:blip>
            <a:stretch>
              <a:fillRect/>
            </a:stretch>
          </a:blipFill>
          <a:effectLst>
            <a:glow rad="571500">
              <a:schemeClr val="tx1">
                <a:alpha val="20000"/>
              </a:schemeClr>
            </a:glow>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1951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30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17809F-093D-4878-B686-CA14CFB80D98}"/>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50471501-2B09-C34C-8512-8323391D9F9A}"/>
              </a:ext>
            </a:extLst>
          </p:cNvPr>
          <p:cNvSpPr>
            <a:spLocks noGrp="1" noChangeAspect="1"/>
          </p:cNvSpPr>
          <p:nvPr>
            <p:ph type="body" sz="quarter" idx="19"/>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40509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left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450744"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5761037"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7" name="Footer Placeholder 6">
            <a:extLst>
              <a:ext uri="{FF2B5EF4-FFF2-40B4-BE49-F238E27FC236}">
                <a16:creationId xmlns:a16="http://schemas.microsoft.com/office/drawing/2014/main" id="{B6453E03-EC16-4564-B43B-27855EB9BD27}"/>
              </a:ext>
            </a:extLst>
          </p:cNvPr>
          <p:cNvSpPr>
            <a:spLocks noGrp="1"/>
          </p:cNvSpPr>
          <p:nvPr>
            <p:ph type="ftr" sz="quarter" idx="17"/>
          </p:nvPr>
        </p:nvSpPr>
        <p:spPr>
          <a:xfrm>
            <a:off x="6450744" y="6288257"/>
            <a:ext cx="4320000" cy="365125"/>
          </a:xfrm>
        </p:spPr>
        <p:txBody>
          <a:bodyPr/>
          <a:lstStyle/>
          <a:p>
            <a:r>
              <a:rPr lang="en-GB"/>
              <a:t>Insert &gt; Header &amp; Footer</a:t>
            </a:r>
          </a:p>
        </p:txBody>
      </p:sp>
      <p:sp>
        <p:nvSpPr>
          <p:cNvPr id="4" name="Slide Number Placeholder 3">
            <a:extLst>
              <a:ext uri="{FF2B5EF4-FFF2-40B4-BE49-F238E27FC236}">
                <a16:creationId xmlns:a16="http://schemas.microsoft.com/office/drawing/2014/main" id="{5CA913BC-780A-4949-92A0-B5967D36080E}"/>
              </a:ext>
            </a:extLst>
          </p:cNvPr>
          <p:cNvSpPr>
            <a:spLocks noGrp="1"/>
          </p:cNvSpPr>
          <p:nvPr>
            <p:ph type="sldNum" sz="quarter" idx="19"/>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570559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right imag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6EF975B-AD72-4CB0-A546-757A6175A512}"/>
              </a:ext>
            </a:extLst>
          </p:cNvPr>
          <p:cNvSpPr>
            <a:spLocks noGrp="1"/>
          </p:cNvSpPr>
          <p:nvPr>
            <p:ph type="pic" sz="quarter" idx="18" hasCustomPrompt="1"/>
          </p:nvPr>
        </p:nvSpPr>
        <p:spPr>
          <a:xfrm>
            <a:off x="6083255" y="1880314"/>
            <a:ext cx="5761038"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15" name="Footer Placeholder 14">
            <a:extLst>
              <a:ext uri="{FF2B5EF4-FFF2-40B4-BE49-F238E27FC236}">
                <a16:creationId xmlns:a16="http://schemas.microsoft.com/office/drawing/2014/main" id="{C94176C4-3B30-43F2-91DE-33D09AEA7B50}"/>
              </a:ext>
            </a:extLst>
          </p:cNvPr>
          <p:cNvSpPr>
            <a:spLocks noGrp="1"/>
          </p:cNvSpPr>
          <p:nvPr>
            <p:ph type="ftr" sz="quarter" idx="21"/>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A95B7BCF-DC6C-46BC-B3D2-2F18F9BC75D1}"/>
              </a:ext>
            </a:extLst>
          </p:cNvPr>
          <p:cNvSpPr>
            <a:spLocks noGrp="1"/>
          </p:cNvSpPr>
          <p:nvPr>
            <p:ph type="sldNum" sz="quarter" idx="2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4169714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full width">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11509330"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3">
            <a:extLst>
              <a:ext uri="{FF2B5EF4-FFF2-40B4-BE49-F238E27FC236}">
                <a16:creationId xmlns:a16="http://schemas.microsoft.com/office/drawing/2014/main" id="{D048DB48-6039-4A0D-ACBF-D5EB8DD358F7}"/>
              </a:ext>
            </a:extLst>
          </p:cNvPr>
          <p:cNvSpPr>
            <a:spLocks noGrp="1"/>
          </p:cNvSpPr>
          <p:nvPr>
            <p:ph type="sldNum" sz="quarter" idx="21"/>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668989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full bleed">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5AF6F1E8-5ECE-4267-92B5-43C3523BCBE3}"/>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60000" rIns="4320000" bIns="360000" anchor="ctr"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8390923A-6BDB-44C8-9456-CEB6E0A0A293}"/>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7">
            <a:extLst>
              <a:ext uri="{FF2B5EF4-FFF2-40B4-BE49-F238E27FC236}">
                <a16:creationId xmlns:a16="http://schemas.microsoft.com/office/drawing/2014/main" id="{36FF9FCE-BF48-40F0-8FF3-3252AB1CF679}"/>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lvl1pPr>
              <a:defRPr>
                <a:solidFill>
                  <a:schemeClr val="bg2"/>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E0AD6A4-0D42-4CCD-B0CB-498EE201FE4E}"/>
              </a:ext>
            </a:extLst>
          </p:cNvPr>
          <p:cNvSpPr>
            <a:spLocks noGrp="1"/>
          </p:cNvSpPr>
          <p:nvPr>
            <p:ph type="dt" sz="half" idx="21"/>
          </p:nvPr>
        </p:nvSpPr>
        <p:spPr/>
        <p:txBody>
          <a:bodyPr/>
          <a:lstStyle>
            <a:lvl1pPr>
              <a:defRPr>
                <a:solidFill>
                  <a:schemeClr val="bg2"/>
                </a:solidFill>
              </a:defRPr>
            </a:lvl1pPr>
          </a:lstStyle>
          <a:p>
            <a:endParaRPr lang="en-GB"/>
          </a:p>
        </p:txBody>
      </p:sp>
      <p:sp>
        <p:nvSpPr>
          <p:cNvPr id="6" name="Footer Placeholder 5">
            <a:extLst>
              <a:ext uri="{FF2B5EF4-FFF2-40B4-BE49-F238E27FC236}">
                <a16:creationId xmlns:a16="http://schemas.microsoft.com/office/drawing/2014/main" id="{F21E9B0E-B319-4C6F-97AF-0F8D83942F0C}"/>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
        <p:nvSpPr>
          <p:cNvPr id="14" name="Slide Number Placeholder 13">
            <a:extLst>
              <a:ext uri="{FF2B5EF4-FFF2-40B4-BE49-F238E27FC236}">
                <a16:creationId xmlns:a16="http://schemas.microsoft.com/office/drawing/2014/main" id="{65D74DCF-D99B-4098-B297-0BD016160D35}"/>
              </a:ext>
            </a:extLst>
          </p:cNvPr>
          <p:cNvSpPr>
            <a:spLocks noGrp="1"/>
          </p:cNvSpPr>
          <p:nvPr>
            <p:ph type="sldNum" sz="quarter" idx="23"/>
          </p:nvPr>
        </p:nvSpPr>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860405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1440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US"/>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a:t>
            </a:fld>
            <a:endParaRPr lang="en-GB"/>
          </a:p>
        </p:txBody>
      </p:sp>
      <p:sp>
        <p:nvSpPr>
          <p:cNvPr id="11" name="Text Placeholder 5">
            <a:extLst>
              <a:ext uri="{FF2B5EF4-FFF2-40B4-BE49-F238E27FC236}">
                <a16:creationId xmlns:a16="http://schemas.microsoft.com/office/drawing/2014/main" id="{C4DEE883-581D-4AC9-9251-8929D0C8E380}"/>
              </a:ext>
            </a:extLst>
          </p:cNvPr>
          <p:cNvSpPr>
            <a:spLocks noGrp="1" noChangeAspect="1"/>
          </p:cNvSpPr>
          <p:nvPr>
            <p:ph type="body" sz="quarter" idx="25"/>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7">
            <a:extLst>
              <a:ext uri="{FF2B5EF4-FFF2-40B4-BE49-F238E27FC236}">
                <a16:creationId xmlns:a16="http://schemas.microsoft.com/office/drawing/2014/main" id="{44C9A43E-093B-42AD-B427-BA16E45D56B6}"/>
              </a:ext>
            </a:extLst>
          </p:cNvPr>
          <p:cNvSpPr>
            <a:spLocks noGrp="1" noChangeAspect="1"/>
          </p:cNvSpPr>
          <p:nvPr>
            <p:ph type="body" sz="quarter" idx="2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3921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US"/>
              <a:t>Click to edit Master title style</a:t>
            </a:r>
            <a:endParaRPr lang="en-GB"/>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6" name="Text Placeholder 7">
            <a:extLst>
              <a:ext uri="{FF2B5EF4-FFF2-40B4-BE49-F238E27FC236}">
                <a16:creationId xmlns:a16="http://schemas.microsoft.com/office/drawing/2014/main" id="{49792A8A-88CD-4947-B7C8-CF7FA124B20A}"/>
              </a:ext>
            </a:extLst>
          </p:cNvPr>
          <p:cNvSpPr>
            <a:spLocks noGrp="1" noChangeAspect="1"/>
          </p:cNvSpPr>
          <p:nvPr>
            <p:ph type="body" sz="quarter" idx="23"/>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70731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3842214" y="2106271"/>
            <a:ext cx="4507572" cy="2281251"/>
          </a:xfrm>
        </p:spPr>
        <p:txBody>
          <a:bodyPr/>
          <a:lstStyle>
            <a:lvl1pPr>
              <a:defRPr sz="2800" cap="none" baseline="0">
                <a:solidFill>
                  <a:schemeClr val="accent1"/>
                </a:solidFill>
                <a:latin typeface="+mj-lt"/>
              </a:defRPr>
            </a:lvl1pPr>
            <a:lvl2pPr algn="l">
              <a:spcBef>
                <a:spcPts val="600"/>
              </a:spcBef>
              <a:defRPr sz="1600" b="0" cap="none" baseline="0">
                <a:solidFill>
                  <a:schemeClr val="accent1"/>
                </a:solidFill>
              </a:defRPr>
            </a:lvl2pPr>
            <a:lvl3pPr algn="l">
              <a:defRPr sz="1600" cap="none">
                <a:solidFill>
                  <a:schemeClr val="accent1"/>
                </a:solidFill>
              </a:defRPr>
            </a:lvl3pPr>
            <a:lvl4pPr algn="l">
              <a:defRPr sz="1600" cap="none">
                <a:solidFill>
                  <a:schemeClr val="accent1"/>
                </a:solidFill>
              </a:defRPr>
            </a:lvl4pPr>
            <a:lvl5pPr algn="l">
              <a:defRPr sz="1600" cap="none">
                <a:solidFill>
                  <a:schemeClr val="accent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extBox 2">
            <a:extLst>
              <a:ext uri="{FF2B5EF4-FFF2-40B4-BE49-F238E27FC236}">
                <a16:creationId xmlns:a16="http://schemas.microsoft.com/office/drawing/2014/main" id="{8CCFA2A9-BC18-4CF8-AD38-42B263119472}"/>
              </a:ext>
            </a:extLst>
          </p:cNvPr>
          <p:cNvSpPr txBox="1"/>
          <p:nvPr userDrawn="1"/>
        </p:nvSpPr>
        <p:spPr>
          <a:xfrm>
            <a:off x="2756995" y="1307904"/>
            <a:ext cx="914033" cy="1938992"/>
          </a:xfrm>
          <a:prstGeom prst="rect">
            <a:avLst/>
          </a:prstGeom>
          <a:noFill/>
        </p:spPr>
        <p:txBody>
          <a:bodyPr wrap="none" rtlCol="0">
            <a:spAutoFit/>
          </a:bodyPr>
          <a:lstStyle/>
          <a:p>
            <a:r>
              <a:rPr lang="en-AU" sz="12000">
                <a:solidFill>
                  <a:schemeClr val="accent1"/>
                </a:solidFill>
                <a:latin typeface="+mj-lt"/>
              </a:rPr>
              <a:t>“</a:t>
            </a:r>
          </a:p>
        </p:txBody>
      </p:sp>
      <p:sp>
        <p:nvSpPr>
          <p:cNvPr id="17" name="TextBox 16">
            <a:extLst>
              <a:ext uri="{FF2B5EF4-FFF2-40B4-BE49-F238E27FC236}">
                <a16:creationId xmlns:a16="http://schemas.microsoft.com/office/drawing/2014/main" id="{19C98CC0-E077-4ADE-8BC2-9559518E22D8}"/>
              </a:ext>
            </a:extLst>
          </p:cNvPr>
          <p:cNvSpPr txBox="1"/>
          <p:nvPr userDrawn="1"/>
        </p:nvSpPr>
        <p:spPr>
          <a:xfrm>
            <a:off x="7755716" y="3692995"/>
            <a:ext cx="1643399" cy="1938992"/>
          </a:xfrm>
          <a:prstGeom prst="rect">
            <a:avLst/>
          </a:prstGeom>
          <a:noFill/>
        </p:spPr>
        <p:txBody>
          <a:bodyPr wrap="none" rtlCol="0">
            <a:spAutoFit/>
          </a:bodyPr>
          <a:lstStyle/>
          <a:p>
            <a:r>
              <a:rPr lang="en-AU" sz="12000">
                <a:solidFill>
                  <a:schemeClr val="tx2"/>
                </a:solidFill>
                <a:latin typeface="+mj-lt"/>
              </a:rPr>
              <a:t>“</a:t>
            </a:r>
            <a:r>
              <a:rPr lang="en-AU" sz="12000">
                <a:solidFill>
                  <a:schemeClr val="accent1"/>
                </a:solidFill>
                <a:latin typeface="+mj-lt"/>
              </a:rPr>
              <a:t>”</a:t>
            </a:r>
          </a:p>
        </p:txBody>
      </p:sp>
      <p:sp>
        <p:nvSpPr>
          <p:cNvPr id="2" name="Date Placeholder 1">
            <a:extLst>
              <a:ext uri="{FF2B5EF4-FFF2-40B4-BE49-F238E27FC236}">
                <a16:creationId xmlns:a16="http://schemas.microsoft.com/office/drawing/2014/main" id="{325A78CB-C25F-477B-ACB8-7A8C3B33F7D7}"/>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10DC4922-3AFC-43D6-9996-17D5CAC06E9E}"/>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F54801EF-D4C3-4D21-A7DC-76D432B0F009}"/>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Text Placeholder 7">
            <a:extLst>
              <a:ext uri="{FF2B5EF4-FFF2-40B4-BE49-F238E27FC236}">
                <a16:creationId xmlns:a16="http://schemas.microsoft.com/office/drawing/2014/main" id="{7E00BA3E-95EC-1C47-9AC2-327806835F07}"/>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28269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98176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79AE5-365E-4EEB-8F4C-F4E45C728AEF}"/>
              </a:ext>
            </a:extLst>
          </p:cNvPr>
          <p:cNvSpPr/>
          <p:nvPr userDrawn="1"/>
        </p:nvSpPr>
        <p:spPr>
          <a:xfrm>
            <a:off x="719400" y="-2"/>
            <a:ext cx="1075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EE31FF5A-63AE-45A7-AF45-BF707B1A337A}"/>
              </a:ext>
            </a:extLst>
          </p:cNvPr>
          <p:cNvSpPr>
            <a:spLocks noGrp="1" noChangeAspect="1"/>
          </p:cNvSpPr>
          <p:nvPr>
            <p:ph type="pic" sz="quarter" idx="15" hasCustomPrompt="1"/>
          </p:nvPr>
        </p:nvSpPr>
        <p:spPr>
          <a:xfrm>
            <a:off x="0" y="0"/>
            <a:ext cx="12192000" cy="6858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pic>
        <p:nvPicPr>
          <p:cNvPr id="9" name="Graphic 8">
            <a:extLst>
              <a:ext uri="{FF2B5EF4-FFF2-40B4-BE49-F238E27FC236}">
                <a16:creationId xmlns:a16="http://schemas.microsoft.com/office/drawing/2014/main" id="{99E31010-2D9D-4F4E-9267-AD318E40DB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116752" y="5624625"/>
            <a:ext cx="2018068" cy="899999"/>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1"/>
                </a:solidFill>
              </a:defRPr>
            </a:lvl1pPr>
            <a:lvl2pPr marL="0" indent="0" algn="l">
              <a:spcAft>
                <a:spcPts val="0"/>
              </a:spcAft>
              <a:buNone/>
              <a:defRPr sz="1800" b="1">
                <a:solidFill>
                  <a:schemeClr val="bg1"/>
                </a:solidFill>
              </a:defRPr>
            </a:lvl2pPr>
            <a:lvl3pPr marL="0" indent="0" algn="l">
              <a:spcAft>
                <a:spcPts val="0"/>
              </a:spcAft>
              <a:buNone/>
              <a:defRPr sz="1800" b="1">
                <a:solidFill>
                  <a:schemeClr val="bg1"/>
                </a:solidFill>
              </a:defRPr>
            </a:lvl3pPr>
            <a:lvl4pPr marL="0" indent="0" algn="l">
              <a:spcAft>
                <a:spcPts val="0"/>
              </a:spcAft>
              <a:buNone/>
              <a:defRPr sz="1800" b="1">
                <a:solidFill>
                  <a:schemeClr val="bg1"/>
                </a:solidFill>
              </a:defRPr>
            </a:lvl4pPr>
            <a:lvl5pPr marL="0" indent="0" algn="l">
              <a:spcAft>
                <a:spcPts val="0"/>
              </a:spcAft>
              <a:buNone/>
              <a:defRPr sz="1800" b="1">
                <a:solidFill>
                  <a:schemeClr val="bg1"/>
                </a:solidFill>
              </a:defRPr>
            </a:lvl5pPr>
            <a:lvl6pPr marL="0" indent="0" algn="l">
              <a:spcAft>
                <a:spcPts val="0"/>
              </a:spcAft>
              <a:buNone/>
              <a:defRPr sz="1800" b="1">
                <a:solidFill>
                  <a:schemeClr val="bg1"/>
                </a:solidFill>
              </a:defRPr>
            </a:lvl6pPr>
            <a:lvl7pPr marL="0" indent="0" algn="l">
              <a:buNone/>
              <a:defRPr sz="1800" b="1">
                <a:solidFill>
                  <a:schemeClr val="bg1"/>
                </a:solidFill>
              </a:defRPr>
            </a:lvl7pPr>
            <a:lvl8pPr marL="0" indent="0" algn="l">
              <a:buNone/>
              <a:defRPr sz="1800" b="1">
                <a:solidFill>
                  <a:schemeClr val="bg1"/>
                </a:solidFill>
              </a:defRPr>
            </a:lvl8pPr>
            <a:lvl9pPr marL="0" indent="0" algn="l">
              <a:buNone/>
              <a:defRPr sz="1800" b="1">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Title 1">
            <a:extLst>
              <a:ext uri="{FF2B5EF4-FFF2-40B4-BE49-F238E27FC236}">
                <a16:creationId xmlns:a16="http://schemas.microsoft.com/office/drawing/2014/main" id="{0287AC88-A942-4E4F-A359-307B996A7919}"/>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D98BCAB1-59A8-4C66-87FD-A76DA0651EF8}"/>
              </a:ext>
            </a:extLst>
          </p:cNvPr>
          <p:cNvSpPr>
            <a:spLocks noGrp="1"/>
          </p:cNvSpPr>
          <p:nvPr>
            <p:ph type="ftr" sz="quarter" idx="17"/>
          </p:nvPr>
        </p:nvSpPr>
        <p:spPr/>
        <p:txBody>
          <a:bodyPr/>
          <a:lstStyle>
            <a:lvl1pPr>
              <a:defRPr>
                <a:solidFill>
                  <a:schemeClr val="bg2"/>
                </a:solidFill>
              </a:defRPr>
            </a:lvl1pPr>
          </a:lstStyle>
          <a:p>
            <a:r>
              <a:rPr lang="en-GB"/>
              <a:t>Insert &gt; Header &amp; Footer</a:t>
            </a:r>
          </a:p>
        </p:txBody>
      </p:sp>
    </p:spTree>
    <p:extLst>
      <p:ext uri="{BB962C8B-B14F-4D97-AF65-F5344CB8AC3E}">
        <p14:creationId xmlns:p14="http://schemas.microsoft.com/office/powerpoint/2010/main" val="1026234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801351"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471824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583ABC-22A1-400D-B5EB-018BF7A1B892}"/>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794666"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solidFill>
                  <a:schemeClr val="bg2"/>
                </a:solidFill>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lvl1pPr>
              <a:defRPr>
                <a:solidFill>
                  <a:schemeClr val="bg2"/>
                </a:solidFill>
              </a:defRPr>
            </a:lvl1p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1" name="Text Placeholder 7">
            <a:extLst>
              <a:ext uri="{FF2B5EF4-FFF2-40B4-BE49-F238E27FC236}">
                <a16:creationId xmlns:a16="http://schemas.microsoft.com/office/drawing/2014/main" id="{E37ADFEC-1009-E74F-BF45-0942A2AC8772}"/>
              </a:ext>
            </a:extLst>
          </p:cNvPr>
          <p:cNvSpPr>
            <a:spLocks noGrp="1" noChangeAspect="1"/>
          </p:cNvSpPr>
          <p:nvPr>
            <p:ph type="body" sz="quarter" idx="20"/>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04858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0C8A8-1B70-4653-94B4-DE00B5C785B3}"/>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801351"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lvl1pPr>
              <a:defRPr>
                <a:solidFill>
                  <a:schemeClr val="bg2"/>
                </a:solidFill>
              </a:defRPr>
            </a:lvl1p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2" name="Text Placeholder 7">
            <a:extLst>
              <a:ext uri="{FF2B5EF4-FFF2-40B4-BE49-F238E27FC236}">
                <a16:creationId xmlns:a16="http://schemas.microsoft.com/office/drawing/2014/main" id="{A3FF1CD0-9CAF-AC4A-8BD8-B3F2D6F6D323}"/>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55763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24743" y="2730825"/>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90589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877158" y="3841087"/>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 Asociación Civil </a:t>
            </a:r>
          </a:p>
          <a:p>
            <a:pPr lvl="0"/>
            <a:endParaRPr lang="en-US" altLang="en-US" sz="1600" b="0"/>
          </a:p>
          <a:p>
            <a:pPr lvl="0">
              <a:spcBef>
                <a:spcPts val="0"/>
              </a:spcBef>
              <a:spcAft>
                <a:spcPts val="200"/>
              </a:spcAft>
            </a:pPr>
            <a:r>
              <a:rPr lang="en-US" altLang="en-US" sz="1200" b="0">
                <a:solidFill>
                  <a:schemeClr val="bg2"/>
                </a:solidFill>
              </a:rPr>
              <a:t>Calle Margarita </a:t>
            </a:r>
            <a:r>
              <a:rPr lang="en-US" altLang="en-US" sz="1200" b="0" err="1">
                <a:solidFill>
                  <a:schemeClr val="bg2"/>
                </a:solidFill>
              </a:rPr>
              <a:t>Maza</a:t>
            </a:r>
            <a:r>
              <a:rPr lang="en-US" altLang="en-US" sz="1200" b="0">
                <a:solidFill>
                  <a:schemeClr val="bg2"/>
                </a:solidFill>
              </a:rPr>
              <a:t> de Juárez 422</a:t>
            </a:r>
          </a:p>
          <a:p>
            <a:pPr lvl="0">
              <a:spcBef>
                <a:spcPts val="0"/>
              </a:spcBef>
              <a:spcAft>
                <a:spcPts val="200"/>
              </a:spcAft>
            </a:pPr>
            <a:r>
              <a:rPr lang="en-US" altLang="en-US" sz="1200" b="0">
                <a:solidFill>
                  <a:schemeClr val="bg2"/>
                </a:solidFill>
              </a:rPr>
              <a:t>Colonia Centro,  Oaxaca, México, CP. 68000</a:t>
            </a:r>
          </a:p>
          <a:p>
            <a:pPr lvl="0">
              <a:spcBef>
                <a:spcPts val="0"/>
              </a:spcBef>
              <a:spcAft>
                <a:spcPts val="200"/>
              </a:spcAft>
            </a:pPr>
            <a:r>
              <a:rPr lang="en-US" altLang="en-US" sz="1200" b="0">
                <a:solidFill>
                  <a:schemeClr val="bg2"/>
                </a:solidFill>
              </a:rPr>
              <a:t>Phone: +52 951 502 6533</a:t>
            </a:r>
          </a:p>
          <a:p>
            <a:pPr lvl="0">
              <a:spcBef>
                <a:spcPts val="0"/>
              </a:spcBef>
              <a:spcAft>
                <a:spcPts val="200"/>
              </a:spcAft>
            </a:pPr>
            <a:r>
              <a:rPr lang="en-US" altLang="en-US" sz="1200" b="0">
                <a:solidFill>
                  <a:schemeClr val="bg2"/>
                </a:solidFill>
              </a:rPr>
              <a:t>Fax: +52 951 502 6594</a:t>
            </a:r>
          </a:p>
          <a:p>
            <a:pPr lvl="0">
              <a:spcBef>
                <a:spcPts val="0"/>
              </a:spcBef>
              <a:spcAft>
                <a:spcPts val="200"/>
              </a:spcAft>
            </a:pPr>
            <a:r>
              <a:rPr lang="en-US" altLang="en-US" sz="1200" b="0">
                <a:solidFill>
                  <a:schemeClr val="bg2"/>
                </a:solidFill>
              </a:rPr>
              <a:t>FSC Asociación Civil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44737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877158" y="3841087"/>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 Asociación Civil </a:t>
            </a:r>
          </a:p>
          <a:p>
            <a:pPr lvl="0"/>
            <a:endParaRPr lang="en-US" altLang="en-US" sz="1600" b="0"/>
          </a:p>
          <a:p>
            <a:pPr lvl="0">
              <a:spcBef>
                <a:spcPts val="0"/>
              </a:spcBef>
              <a:spcAft>
                <a:spcPts val="200"/>
              </a:spcAft>
            </a:pPr>
            <a:r>
              <a:rPr lang="en-US" altLang="en-US" sz="1200" b="0">
                <a:solidFill>
                  <a:schemeClr val="bg2"/>
                </a:solidFill>
              </a:rPr>
              <a:t>Calle Margarita </a:t>
            </a:r>
            <a:r>
              <a:rPr lang="en-US" altLang="en-US" sz="1200" b="0" err="1">
                <a:solidFill>
                  <a:schemeClr val="bg2"/>
                </a:solidFill>
              </a:rPr>
              <a:t>Maza</a:t>
            </a:r>
            <a:r>
              <a:rPr lang="en-US" altLang="en-US" sz="1200" b="0">
                <a:solidFill>
                  <a:schemeClr val="bg2"/>
                </a:solidFill>
              </a:rPr>
              <a:t> de Juárez 422</a:t>
            </a:r>
          </a:p>
          <a:p>
            <a:pPr lvl="0">
              <a:spcBef>
                <a:spcPts val="0"/>
              </a:spcBef>
              <a:spcAft>
                <a:spcPts val="200"/>
              </a:spcAft>
            </a:pPr>
            <a:r>
              <a:rPr lang="en-US" altLang="en-US" sz="1200" b="0">
                <a:solidFill>
                  <a:schemeClr val="bg2"/>
                </a:solidFill>
              </a:rPr>
              <a:t>Colonia Centro,  Oaxaca, México, CP. 68000</a:t>
            </a:r>
          </a:p>
          <a:p>
            <a:pPr lvl="0">
              <a:spcBef>
                <a:spcPts val="0"/>
              </a:spcBef>
              <a:spcAft>
                <a:spcPts val="200"/>
              </a:spcAft>
            </a:pPr>
            <a:r>
              <a:rPr lang="en-US" altLang="en-US" sz="1200" b="0">
                <a:solidFill>
                  <a:schemeClr val="bg2"/>
                </a:solidFill>
              </a:rPr>
              <a:t>Phone: +52 951 502 6533</a:t>
            </a:r>
          </a:p>
          <a:p>
            <a:pPr lvl="0">
              <a:spcBef>
                <a:spcPts val="0"/>
              </a:spcBef>
              <a:spcAft>
                <a:spcPts val="200"/>
              </a:spcAft>
            </a:pPr>
            <a:r>
              <a:rPr lang="en-US" altLang="en-US" sz="1200" b="0">
                <a:solidFill>
                  <a:schemeClr val="bg2"/>
                </a:solidFill>
              </a:rPr>
              <a:t>Fax: +52 951 502 6594</a:t>
            </a:r>
          </a:p>
          <a:p>
            <a:pPr lvl="0">
              <a:spcBef>
                <a:spcPts val="0"/>
              </a:spcBef>
              <a:spcAft>
                <a:spcPts val="200"/>
              </a:spcAft>
            </a:pPr>
            <a:r>
              <a:rPr lang="en-US" altLang="en-US" sz="1200" b="0">
                <a:solidFill>
                  <a:schemeClr val="bg2"/>
                </a:solidFill>
              </a:rPr>
              <a:t>FSC Asociación Civil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userDrawn="1"/>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userDrawn="1"/>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72657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userDrawn="1"/>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userDrawn="1"/>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840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348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7" name="Text Placeholder 5">
            <a:extLst>
              <a:ext uri="{FF2B5EF4-FFF2-40B4-BE49-F238E27FC236}">
                <a16:creationId xmlns:a16="http://schemas.microsoft.com/office/drawing/2014/main" id="{FCAC8505-DEDF-4C01-A608-94D176EC4352}"/>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0BCEEC50-8D3D-4D30-A7E4-EB437433847B}"/>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35383366-B84A-4AF0-9ECA-0C40F072B979}"/>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Tree>
    <p:extLst>
      <p:ext uri="{BB962C8B-B14F-4D97-AF65-F5344CB8AC3E}">
        <p14:creationId xmlns:p14="http://schemas.microsoft.com/office/powerpoint/2010/main" val="3646956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US"/>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077737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87CEE9C-A8AE-431B-A0E0-C79E2E22CC7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0C04917-818A-4A3D-87A1-5D1A3CEF6EED}"/>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F14D6DCE-44D6-472C-8A31-1D8DC27A62B3}"/>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111010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light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bg2"/>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5">
            <a:extLst>
              <a:ext uri="{FF2B5EF4-FFF2-40B4-BE49-F238E27FC236}">
                <a16:creationId xmlns:a16="http://schemas.microsoft.com/office/drawing/2014/main" id="{C4A1CEB9-11E9-4D44-B10D-C1106153B09E}"/>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386F98E5-C772-4C1B-AEA2-5FA88430480D}"/>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Tree>
    <p:extLst>
      <p:ext uri="{BB962C8B-B14F-4D97-AF65-F5344CB8AC3E}">
        <p14:creationId xmlns:p14="http://schemas.microsoft.com/office/powerpoint/2010/main" val="1225638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1" name="Text Placeholder 7">
            <a:extLst>
              <a:ext uri="{FF2B5EF4-FFF2-40B4-BE49-F238E27FC236}">
                <a16:creationId xmlns:a16="http://schemas.microsoft.com/office/drawing/2014/main" id="{2CDD6A81-9396-BE48-A86C-E83608F7D186}"/>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42452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9" name="Text Placeholder 7">
            <a:extLst>
              <a:ext uri="{FF2B5EF4-FFF2-40B4-BE49-F238E27FC236}">
                <a16:creationId xmlns:a16="http://schemas.microsoft.com/office/drawing/2014/main" id="{7807E9A1-1B37-2E4A-95C5-D75F492AC6BA}"/>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30385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ening slide-white logo">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4340308" y="2569331"/>
            <a:ext cx="3511384" cy="1564788"/>
          </a:xfrm>
          <a:blipFill>
            <a:blip r:embed="rId2">
              <a:extLst>
                <a:ext uri="{96DAC541-7B7A-43D3-8B79-37D633B846F1}">
                  <asvg:svgBlip xmlns:asvg="http://schemas.microsoft.com/office/drawing/2016/SVG/main" r:embed="rId3"/>
                </a:ext>
              </a:extLst>
            </a:blip>
            <a:stretch>
              <a:fillRect/>
            </a:stretch>
          </a:blipFill>
          <a:effectLst>
            <a:glow rad="571500">
              <a:schemeClr val="tx1">
                <a:alpha val="20000"/>
              </a:schemeClr>
            </a:glow>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16742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79AE5-365E-4EEB-8F4C-F4E45C728AEF}"/>
              </a:ext>
            </a:extLst>
          </p:cNvPr>
          <p:cNvSpPr/>
          <p:nvPr userDrawn="1"/>
        </p:nvSpPr>
        <p:spPr>
          <a:xfrm>
            <a:off x="719400" y="-2"/>
            <a:ext cx="1075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EE31FF5A-63AE-45A7-AF45-BF707B1A337A}"/>
              </a:ext>
            </a:extLst>
          </p:cNvPr>
          <p:cNvSpPr>
            <a:spLocks noGrp="1" noChangeAspect="1"/>
          </p:cNvSpPr>
          <p:nvPr>
            <p:ph type="pic" sz="quarter" idx="15" hasCustomPrompt="1"/>
          </p:nvPr>
        </p:nvSpPr>
        <p:spPr>
          <a:xfrm>
            <a:off x="0" y="0"/>
            <a:ext cx="12192000" cy="6858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pic>
        <p:nvPicPr>
          <p:cNvPr id="9" name="Graphic 8">
            <a:extLst>
              <a:ext uri="{FF2B5EF4-FFF2-40B4-BE49-F238E27FC236}">
                <a16:creationId xmlns:a16="http://schemas.microsoft.com/office/drawing/2014/main" id="{99E31010-2D9D-4F4E-9267-AD318E40DB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116752" y="5624625"/>
            <a:ext cx="2018068" cy="899999"/>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1"/>
                </a:solidFill>
              </a:defRPr>
            </a:lvl1pPr>
            <a:lvl2pPr marL="0" indent="0" algn="l">
              <a:spcAft>
                <a:spcPts val="0"/>
              </a:spcAft>
              <a:buNone/>
              <a:defRPr sz="1800" b="1">
                <a:solidFill>
                  <a:schemeClr val="bg1"/>
                </a:solidFill>
              </a:defRPr>
            </a:lvl2pPr>
            <a:lvl3pPr marL="0" indent="0" algn="l">
              <a:spcAft>
                <a:spcPts val="0"/>
              </a:spcAft>
              <a:buNone/>
              <a:defRPr sz="1800" b="1">
                <a:solidFill>
                  <a:schemeClr val="bg1"/>
                </a:solidFill>
              </a:defRPr>
            </a:lvl3pPr>
            <a:lvl4pPr marL="0" indent="0" algn="l">
              <a:spcAft>
                <a:spcPts val="0"/>
              </a:spcAft>
              <a:buNone/>
              <a:defRPr sz="1800" b="1">
                <a:solidFill>
                  <a:schemeClr val="bg1"/>
                </a:solidFill>
              </a:defRPr>
            </a:lvl4pPr>
            <a:lvl5pPr marL="0" indent="0" algn="l">
              <a:spcAft>
                <a:spcPts val="0"/>
              </a:spcAft>
              <a:buNone/>
              <a:defRPr sz="1800" b="1">
                <a:solidFill>
                  <a:schemeClr val="bg1"/>
                </a:solidFill>
              </a:defRPr>
            </a:lvl5pPr>
            <a:lvl6pPr marL="0" indent="0" algn="l">
              <a:spcAft>
                <a:spcPts val="0"/>
              </a:spcAft>
              <a:buNone/>
              <a:defRPr sz="1800" b="1">
                <a:solidFill>
                  <a:schemeClr val="bg1"/>
                </a:solidFill>
              </a:defRPr>
            </a:lvl6pPr>
            <a:lvl7pPr marL="0" indent="0" algn="l">
              <a:buNone/>
              <a:defRPr sz="1800" b="1">
                <a:solidFill>
                  <a:schemeClr val="bg1"/>
                </a:solidFill>
              </a:defRPr>
            </a:lvl7pPr>
            <a:lvl8pPr marL="0" indent="0" algn="l">
              <a:buNone/>
              <a:defRPr sz="1800" b="1">
                <a:solidFill>
                  <a:schemeClr val="bg1"/>
                </a:solidFill>
              </a:defRPr>
            </a:lvl8pPr>
            <a:lvl9pPr marL="0" indent="0" algn="l">
              <a:buNone/>
              <a:defRPr sz="1800" b="1">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Title 1">
            <a:extLst>
              <a:ext uri="{FF2B5EF4-FFF2-40B4-BE49-F238E27FC236}">
                <a16:creationId xmlns:a16="http://schemas.microsoft.com/office/drawing/2014/main" id="{0287AC88-A942-4E4F-A359-307B996A7919}"/>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GB"/>
              <a:t>Click to edit Master title style</a:t>
            </a:r>
            <a:endParaRPr lang="en-AU"/>
          </a:p>
        </p:txBody>
      </p:sp>
    </p:spTree>
    <p:extLst>
      <p:ext uri="{BB962C8B-B14F-4D97-AF65-F5344CB8AC3E}">
        <p14:creationId xmlns:p14="http://schemas.microsoft.com/office/powerpoint/2010/main" val="39205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light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bg2"/>
                </a:solidFill>
              </a:defRPr>
            </a:lvl1pPr>
          </a:lstStyle>
          <a:p>
            <a:r>
              <a:rPr lang="en-GB"/>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5">
            <a:extLst>
              <a:ext uri="{FF2B5EF4-FFF2-40B4-BE49-F238E27FC236}">
                <a16:creationId xmlns:a16="http://schemas.microsoft.com/office/drawing/2014/main" id="{C4A1CEB9-11E9-4D44-B10D-C1106153B09E}"/>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016206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GB"/>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43718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Text Placeholder 5">
            <a:extLst>
              <a:ext uri="{FF2B5EF4-FFF2-40B4-BE49-F238E27FC236}">
                <a16:creationId xmlns:a16="http://schemas.microsoft.com/office/drawing/2014/main" id="{9A57D46A-D8D7-49BF-9479-240175CDBE8A}"/>
              </a:ext>
            </a:extLst>
          </p:cNvPr>
          <p:cNvSpPr>
            <a:spLocks noGrp="1" noChangeAspect="1"/>
          </p:cNvSpPr>
          <p:nvPr>
            <p:ph type="body" sz="quarter" idx="20"/>
          </p:nvPr>
        </p:nvSpPr>
        <p:spPr>
          <a:xfrm>
            <a:off x="5588000" y="4481848"/>
            <a:ext cx="6604000" cy="2376153"/>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bg2"/>
                </a:solidFill>
              </a:defRPr>
            </a:lvl1pPr>
          </a:lstStyle>
          <a:p>
            <a:r>
              <a:rPr lang="en-GB"/>
              <a:t>Click to edit Master title style</a:t>
            </a:r>
            <a:endParaRPr lang="en-AU"/>
          </a:p>
        </p:txBody>
      </p:sp>
      <p:sp>
        <p:nvSpPr>
          <p:cNvPr id="5" name="Text Placeholder 7">
            <a:extLst>
              <a:ext uri="{FF2B5EF4-FFF2-40B4-BE49-F238E27FC236}">
                <a16:creationId xmlns:a16="http://schemas.microsoft.com/office/drawing/2014/main" id="{DC10E613-8E2B-4D31-ABB0-5128576B7EE8}"/>
              </a:ext>
            </a:extLst>
          </p:cNvPr>
          <p:cNvSpPr>
            <a:spLocks noGrp="1" noChangeAspect="1"/>
          </p:cNvSpPr>
          <p:nvPr>
            <p:ph type="body" sz="quarter" idx="16"/>
          </p:nvPr>
        </p:nvSpPr>
        <p:spPr>
          <a:xfrm>
            <a:off x="10849038" y="6082494"/>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230769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DC463D-2F1B-4364-A3E4-F6CD28DDD6E5}"/>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accent1"/>
                </a:solidFill>
              </a:defRPr>
            </a:lvl1pPr>
          </a:lstStyle>
          <a:p>
            <a:r>
              <a:rPr lang="en-GB"/>
              <a:t>Click to edit Master title style</a:t>
            </a:r>
            <a:endParaRPr lang="en-AU"/>
          </a:p>
        </p:txBody>
      </p:sp>
      <p:sp>
        <p:nvSpPr>
          <p:cNvPr id="5" name="Text Placeholder 7">
            <a:extLst>
              <a:ext uri="{FF2B5EF4-FFF2-40B4-BE49-F238E27FC236}">
                <a16:creationId xmlns:a16="http://schemas.microsoft.com/office/drawing/2014/main" id="{44B5E4D2-C182-8F48-8BCD-AEA4F777DBFF}"/>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56796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B3790-BDEB-43E5-BF9C-3E8D289EECE8}"/>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a:extLst>
              <a:ext uri="{FF2B5EF4-FFF2-40B4-BE49-F238E27FC236}">
                <a16:creationId xmlns:a16="http://schemas.microsoft.com/office/drawing/2014/main" id="{C59AD166-A33E-4D4B-BE9A-EF6978131E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128312" y="333374"/>
            <a:ext cx="1008000" cy="448797"/>
          </a:xfrm>
          <a:prstGeom prst="rect">
            <a:avLst/>
          </a:prstGeom>
        </p:spPr>
      </p:pic>
      <p:sp>
        <p:nvSpPr>
          <p:cNvPr id="2" name="Title 1"/>
          <p:cNvSpPr>
            <a:spLocks noGrp="1"/>
          </p:cNvSpPr>
          <p:nvPr>
            <p:ph type="title"/>
          </p:nvPr>
        </p:nvSpPr>
        <p:spPr>
          <a:xfrm>
            <a:off x="1049628" y="333375"/>
            <a:ext cx="10080000" cy="1080000"/>
          </a:xfrm>
        </p:spPr>
        <p:txBody>
          <a:bodyPr/>
          <a:lstStyle>
            <a:lvl1pPr>
              <a:defRPr cap="all" baseline="0"/>
            </a:lvl1pPr>
          </a:lstStyle>
          <a:p>
            <a:r>
              <a:rPr lang="en-GB"/>
              <a:t>Click to edit Master title style</a:t>
            </a:r>
          </a:p>
        </p:txBody>
      </p:sp>
      <p:sp>
        <p:nvSpPr>
          <p:cNvPr id="4" name="Text Placeholder 3">
            <a:extLst>
              <a:ext uri="{FF2B5EF4-FFF2-40B4-BE49-F238E27FC236}">
                <a16:creationId xmlns:a16="http://schemas.microsoft.com/office/drawing/2014/main" id="{2CFEB565-49CC-408C-BDD2-C2590A4A6424}"/>
              </a:ext>
            </a:extLst>
          </p:cNvPr>
          <p:cNvSpPr>
            <a:spLocks noGrp="1"/>
          </p:cNvSpPr>
          <p:nvPr>
            <p:ph type="body" sz="quarter" idx="15" hasCustomPrompt="1"/>
          </p:nvPr>
        </p:nvSpPr>
        <p:spPr>
          <a:xfrm>
            <a:off x="1049629"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3">
            <a:extLst>
              <a:ext uri="{FF2B5EF4-FFF2-40B4-BE49-F238E27FC236}">
                <a16:creationId xmlns:a16="http://schemas.microsoft.com/office/drawing/2014/main" id="{5E5FA15F-A1ED-4F06-8C67-E1D73CF85C88}"/>
              </a:ext>
            </a:extLst>
          </p:cNvPr>
          <p:cNvSpPr>
            <a:spLocks noGrp="1"/>
          </p:cNvSpPr>
          <p:nvPr>
            <p:ph type="body" sz="quarter" idx="18" hasCustomPrompt="1"/>
          </p:nvPr>
        </p:nvSpPr>
        <p:spPr>
          <a:xfrm>
            <a:off x="6096000"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8" name="Date Placeholder 7">
            <a:extLst>
              <a:ext uri="{FF2B5EF4-FFF2-40B4-BE49-F238E27FC236}">
                <a16:creationId xmlns:a16="http://schemas.microsoft.com/office/drawing/2014/main" id="{98866983-58A4-4EC2-ADBC-AEEA6B9D69AB}"/>
              </a:ext>
            </a:extLst>
          </p:cNvPr>
          <p:cNvSpPr>
            <a:spLocks noGrp="1"/>
          </p:cNvSpPr>
          <p:nvPr>
            <p:ph type="dt" sz="half" idx="19"/>
          </p:nvPr>
        </p:nvSpPr>
        <p:spPr>
          <a:xfrm>
            <a:off x="8248903" y="6288257"/>
            <a:ext cx="1183557" cy="365125"/>
          </a:xfrm>
        </p:spPr>
        <p:txBody>
          <a:bodyPr/>
          <a:lstStyle/>
          <a:p>
            <a:endParaRPr lang="en-GB"/>
          </a:p>
        </p:txBody>
      </p:sp>
      <p:sp>
        <p:nvSpPr>
          <p:cNvPr id="14" name="Footer Placeholder 13">
            <a:extLst>
              <a:ext uri="{FF2B5EF4-FFF2-40B4-BE49-F238E27FC236}">
                <a16:creationId xmlns:a16="http://schemas.microsoft.com/office/drawing/2014/main" id="{8F6B299B-0652-4E6B-BB65-0DE715526B42}"/>
              </a:ext>
            </a:extLst>
          </p:cNvPr>
          <p:cNvSpPr>
            <a:spLocks noGrp="1"/>
          </p:cNvSpPr>
          <p:nvPr>
            <p:ph type="ftr" sz="quarter" idx="20"/>
          </p:nvPr>
        </p:nvSpPr>
        <p:spPr>
          <a:xfrm>
            <a:off x="1055688" y="6288257"/>
            <a:ext cx="7193215" cy="365125"/>
          </a:xfrm>
        </p:spPr>
        <p:txBody>
          <a:bodyPr/>
          <a:lstStyle/>
          <a:p>
            <a:r>
              <a:rPr lang="en-GB"/>
              <a:t>Insert &gt; Header &amp; Footer</a:t>
            </a:r>
          </a:p>
        </p:txBody>
      </p:sp>
      <p:sp>
        <p:nvSpPr>
          <p:cNvPr id="15" name="Slide Number Placeholder 14">
            <a:extLst>
              <a:ext uri="{FF2B5EF4-FFF2-40B4-BE49-F238E27FC236}">
                <a16:creationId xmlns:a16="http://schemas.microsoft.com/office/drawing/2014/main" id="{842DCA20-AF8B-4853-AA2C-E5E7CD8D26F2}"/>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9" name="Rectangle 8">
            <a:extLst>
              <a:ext uri="{FF2B5EF4-FFF2-40B4-BE49-F238E27FC236}">
                <a16:creationId xmlns:a16="http://schemas.microsoft.com/office/drawing/2014/main" id="{98B1AC7E-46EA-441D-9455-6E65525B6A5A}"/>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C9469F0-045F-4A85-8721-359D41A43D06}"/>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70354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57269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ooter Placeholder 4">
            <a:extLst>
              <a:ext uri="{FF2B5EF4-FFF2-40B4-BE49-F238E27FC236}">
                <a16:creationId xmlns:a16="http://schemas.microsoft.com/office/drawing/2014/main" id="{1C0FFFF4-D9E3-4A0E-BB93-6DCF367821CD}"/>
              </a:ext>
            </a:extLst>
          </p:cNvPr>
          <p:cNvSpPr>
            <a:spLocks noGrp="1"/>
          </p:cNvSpPr>
          <p:nvPr>
            <p:ph type="ftr" sz="quarter" idx="22"/>
          </p:nvPr>
        </p:nvSpPr>
        <p:spPr>
          <a:xfrm>
            <a:off x="1055688" y="6288257"/>
            <a:ext cx="7913940" cy="365125"/>
          </a:xfrm>
        </p:spPr>
        <p:txBody>
          <a:bodyPr/>
          <a:lstStyle>
            <a:lvl1pPr>
              <a:defRPr>
                <a:solidFill>
                  <a:schemeClr val="bg2"/>
                </a:solidFill>
              </a:defRPr>
            </a:lvl1pPr>
          </a:lstStyle>
          <a:p>
            <a:r>
              <a:rPr lang="en-GB"/>
              <a:t>Insert &gt; Header &amp; Footer</a:t>
            </a:r>
          </a:p>
        </p:txBody>
      </p:sp>
    </p:spTree>
    <p:extLst>
      <p:ext uri="{BB962C8B-B14F-4D97-AF65-F5344CB8AC3E}">
        <p14:creationId xmlns:p14="http://schemas.microsoft.com/office/powerpoint/2010/main" val="269560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2" name="Text Placeholder 7">
            <a:extLst>
              <a:ext uri="{FF2B5EF4-FFF2-40B4-BE49-F238E27FC236}">
                <a16:creationId xmlns:a16="http://schemas.microsoft.com/office/drawing/2014/main" id="{7BF46411-BF3F-FA4F-9F30-16BAA7C2B8A6}"/>
              </a:ext>
            </a:extLst>
          </p:cNvPr>
          <p:cNvSpPr>
            <a:spLocks noGrp="1" noChangeAspect="1"/>
          </p:cNvSpPr>
          <p:nvPr>
            <p:ph type="body" sz="quarter" idx="18"/>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83864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301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wo Conten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17809F-093D-4878-B686-CA14CFB80D98}"/>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BEEA7E25-7141-3248-900B-98CCA3493AF0}"/>
              </a:ext>
            </a:extLst>
          </p:cNvPr>
          <p:cNvSpPr>
            <a:spLocks noGrp="1" noChangeAspect="1"/>
          </p:cNvSpPr>
          <p:nvPr>
            <p:ph type="body" sz="quarter" idx="19"/>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93318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left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450744"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GB"/>
              <a:t>Click to edit Master title style</a:t>
            </a:r>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5761037"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7" name="Footer Placeholder 6">
            <a:extLst>
              <a:ext uri="{FF2B5EF4-FFF2-40B4-BE49-F238E27FC236}">
                <a16:creationId xmlns:a16="http://schemas.microsoft.com/office/drawing/2014/main" id="{B6453E03-EC16-4564-B43B-27855EB9BD27}"/>
              </a:ext>
            </a:extLst>
          </p:cNvPr>
          <p:cNvSpPr>
            <a:spLocks noGrp="1"/>
          </p:cNvSpPr>
          <p:nvPr>
            <p:ph type="ftr" sz="quarter" idx="17"/>
          </p:nvPr>
        </p:nvSpPr>
        <p:spPr>
          <a:xfrm>
            <a:off x="6450744" y="6288257"/>
            <a:ext cx="4320000" cy="365125"/>
          </a:xfrm>
        </p:spPr>
        <p:txBody>
          <a:bodyPr/>
          <a:lstStyle/>
          <a:p>
            <a:r>
              <a:rPr lang="en-GB"/>
              <a:t>Insert &gt; Header &amp; Footer</a:t>
            </a:r>
          </a:p>
        </p:txBody>
      </p:sp>
      <p:sp>
        <p:nvSpPr>
          <p:cNvPr id="4" name="Slide Number Placeholder 3">
            <a:extLst>
              <a:ext uri="{FF2B5EF4-FFF2-40B4-BE49-F238E27FC236}">
                <a16:creationId xmlns:a16="http://schemas.microsoft.com/office/drawing/2014/main" id="{5CA913BC-780A-4949-92A0-B5967D36080E}"/>
              </a:ext>
            </a:extLst>
          </p:cNvPr>
          <p:cNvSpPr>
            <a:spLocks noGrp="1"/>
          </p:cNvSpPr>
          <p:nvPr>
            <p:ph type="sldNum" sz="quarter" idx="19"/>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3106742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ent and right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5B94B1-0EB5-4E42-9E85-6E0B4655B7C9}"/>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Picture Placeholder 7">
            <a:extLst>
              <a:ext uri="{FF2B5EF4-FFF2-40B4-BE49-F238E27FC236}">
                <a16:creationId xmlns:a16="http://schemas.microsoft.com/office/drawing/2014/main" id="{16EF975B-AD72-4CB0-A546-757A6175A512}"/>
              </a:ext>
            </a:extLst>
          </p:cNvPr>
          <p:cNvSpPr>
            <a:spLocks noGrp="1"/>
          </p:cNvSpPr>
          <p:nvPr>
            <p:ph type="pic" sz="quarter" idx="18" hasCustomPrompt="1"/>
          </p:nvPr>
        </p:nvSpPr>
        <p:spPr>
          <a:xfrm>
            <a:off x="6083255" y="1880314"/>
            <a:ext cx="5761038"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GB"/>
              <a:t>Click to edit Master title style</a:t>
            </a:r>
          </a:p>
        </p:txBody>
      </p:sp>
      <p:sp>
        <p:nvSpPr>
          <p:cNvPr id="15" name="Footer Placeholder 14">
            <a:extLst>
              <a:ext uri="{FF2B5EF4-FFF2-40B4-BE49-F238E27FC236}">
                <a16:creationId xmlns:a16="http://schemas.microsoft.com/office/drawing/2014/main" id="{C94176C4-3B30-43F2-91DE-33D09AEA7B50}"/>
              </a:ext>
            </a:extLst>
          </p:cNvPr>
          <p:cNvSpPr>
            <a:spLocks noGrp="1"/>
          </p:cNvSpPr>
          <p:nvPr>
            <p:ph type="ftr" sz="quarter" idx="21"/>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A95B7BCF-DC6C-46BC-B3D2-2F18F9BC75D1}"/>
              </a:ext>
            </a:extLst>
          </p:cNvPr>
          <p:cNvSpPr>
            <a:spLocks noGrp="1"/>
          </p:cNvSpPr>
          <p:nvPr>
            <p:ph type="sldNum" sz="quarter" idx="22"/>
          </p:nvPr>
        </p:nvSpPr>
        <p:spPr/>
        <p:txBody>
          <a:bodyPr/>
          <a:lstStyle/>
          <a:p>
            <a:fld id="{F5AEA0E0-5CC6-4BD0-905C-A0021E419432}" type="slidenum">
              <a:rPr lang="en-GB" smtClean="0"/>
              <a:pPr/>
              <a:t>‹#›</a:t>
            </a:fld>
            <a:endParaRPr lang="en-GB"/>
          </a:p>
        </p:txBody>
      </p:sp>
      <p:pic>
        <p:nvPicPr>
          <p:cNvPr id="10" name="Graphic 9">
            <a:extLst>
              <a:ext uri="{FF2B5EF4-FFF2-40B4-BE49-F238E27FC236}">
                <a16:creationId xmlns:a16="http://schemas.microsoft.com/office/drawing/2014/main" id="{7B8B8691-D64F-B245-99EB-B18AE6C61C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49038" y="266962"/>
            <a:ext cx="1008000" cy="448797"/>
          </a:xfrm>
          <a:prstGeom prst="rect">
            <a:avLst/>
          </a:prstGeom>
        </p:spPr>
      </p:pic>
    </p:spTree>
    <p:extLst>
      <p:ext uri="{BB962C8B-B14F-4D97-AF65-F5344CB8AC3E}">
        <p14:creationId xmlns:p14="http://schemas.microsoft.com/office/powerpoint/2010/main" val="2087652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full widt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166547-372E-4215-A2D1-28413657AE73}"/>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11509330"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Text Placeholder 8">
            <a:extLst>
              <a:ext uri="{FF2B5EF4-FFF2-40B4-BE49-F238E27FC236}">
                <a16:creationId xmlns:a16="http://schemas.microsoft.com/office/drawing/2014/main" id="{36D4D6FD-7257-4C21-AAFC-7CC06BF77DD7}"/>
              </a:ext>
            </a:extLst>
          </p:cNvPr>
          <p:cNvSpPr>
            <a:spLocks noGrp="1" noChangeAspect="1"/>
          </p:cNvSpPr>
          <p:nvPr>
            <p:ph type="body" sz="quarter" idx="20"/>
          </p:nvPr>
        </p:nvSpPr>
        <p:spPr>
          <a:xfrm>
            <a:off x="7797801" y="5080000"/>
            <a:ext cx="4046492" cy="1444625"/>
          </a:xfrm>
          <a:prstGeom prst="roundRect">
            <a:avLst>
              <a:gd name="adj" fmla="val 5336"/>
            </a:avLst>
          </a:prstGeom>
          <a:gradFill>
            <a:gsLst>
              <a:gs pos="70048">
                <a:srgbClr val="000000">
                  <a:alpha val="16000"/>
                </a:srgbClr>
              </a:gs>
              <a:gs pos="52000">
                <a:schemeClr val="tx1">
                  <a:alpha val="0"/>
                </a:schemeClr>
              </a:gs>
              <a:gs pos="100000">
                <a:schemeClr val="tx1">
                  <a:alpha val="45000"/>
                </a:schemeClr>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p>
            <a:r>
              <a:rPr lang="en-GB"/>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537038" y="333375"/>
            <a:ext cx="4320000" cy="12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3">
            <a:extLst>
              <a:ext uri="{FF2B5EF4-FFF2-40B4-BE49-F238E27FC236}">
                <a16:creationId xmlns:a16="http://schemas.microsoft.com/office/drawing/2014/main" id="{D048DB48-6039-4A0D-ACBF-D5EB8DD358F7}"/>
              </a:ext>
            </a:extLst>
          </p:cNvPr>
          <p:cNvSpPr>
            <a:spLocks noGrp="1"/>
          </p:cNvSpPr>
          <p:nvPr>
            <p:ph type="sldNum" sz="quarter" idx="21"/>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pic>
        <p:nvPicPr>
          <p:cNvPr id="12" name="Graphic 11">
            <a:extLst>
              <a:ext uri="{FF2B5EF4-FFF2-40B4-BE49-F238E27FC236}">
                <a16:creationId xmlns:a16="http://schemas.microsoft.com/office/drawing/2014/main" id="{44027943-4088-8E41-A4C5-E3FF766BBF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49038" y="188832"/>
            <a:ext cx="1008000" cy="448797"/>
          </a:xfrm>
          <a:prstGeom prst="rect">
            <a:avLst/>
          </a:prstGeom>
        </p:spPr>
      </p:pic>
    </p:spTree>
    <p:extLst>
      <p:ext uri="{BB962C8B-B14F-4D97-AF65-F5344CB8AC3E}">
        <p14:creationId xmlns:p14="http://schemas.microsoft.com/office/powerpoint/2010/main" val="3437050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full bleed">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5AF6F1E8-5ECE-4267-92B5-43C3523BCBE3}"/>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60000" rIns="4320000" bIns="360000" anchor="ctr"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3" name="Text Placeholder 12">
            <a:extLst>
              <a:ext uri="{FF2B5EF4-FFF2-40B4-BE49-F238E27FC236}">
                <a16:creationId xmlns:a16="http://schemas.microsoft.com/office/drawing/2014/main" id="{431F1222-989C-4110-B486-18DA1F8394E9}"/>
              </a:ext>
            </a:extLst>
          </p:cNvPr>
          <p:cNvSpPr>
            <a:spLocks noGrp="1" noChangeAspect="1"/>
          </p:cNvSpPr>
          <p:nvPr>
            <p:ph type="body" sz="quarter" idx="20"/>
          </p:nvPr>
        </p:nvSpPr>
        <p:spPr>
          <a:xfrm flipV="1">
            <a:off x="8145508" y="0"/>
            <a:ext cx="4046492" cy="1260000"/>
          </a:xfrm>
          <a:prstGeom prst="roundRect">
            <a:avLst>
              <a:gd name="adj" fmla="val 0"/>
            </a:avLst>
          </a:prstGeom>
          <a:gradFill>
            <a:gsLst>
              <a:gs pos="70048">
                <a:srgbClr val="000000">
                  <a:alpha val="16000"/>
                </a:srgbClr>
              </a:gs>
              <a:gs pos="52000">
                <a:schemeClr val="tx1">
                  <a:alpha val="0"/>
                </a:schemeClr>
              </a:gs>
              <a:gs pos="100000">
                <a:schemeClr val="tx1"/>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lvl1pPr>
              <a:defRPr>
                <a:solidFill>
                  <a:schemeClr val="bg2"/>
                </a:solidFill>
              </a:defRPr>
            </a:lvl1pPr>
          </a:lstStyle>
          <a:p>
            <a:r>
              <a:rPr lang="en-GB"/>
              <a:t>Click to edit Master title style</a:t>
            </a:r>
            <a:endParaRPr lang="en-AU"/>
          </a:p>
        </p:txBody>
      </p:sp>
      <p:sp>
        <p:nvSpPr>
          <p:cNvPr id="10" name="Text Placeholder 7">
            <a:extLst>
              <a:ext uri="{FF2B5EF4-FFF2-40B4-BE49-F238E27FC236}">
                <a16:creationId xmlns:a16="http://schemas.microsoft.com/office/drawing/2014/main" id="{7750661B-4D22-41A7-8FA2-1E0D27586EF6}"/>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537038" y="333375"/>
            <a:ext cx="4320000" cy="12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2E0AD6A4-0D42-4CCD-B0CB-498EE201FE4E}"/>
              </a:ext>
            </a:extLst>
          </p:cNvPr>
          <p:cNvSpPr>
            <a:spLocks noGrp="1"/>
          </p:cNvSpPr>
          <p:nvPr>
            <p:ph type="dt" sz="half" idx="21"/>
          </p:nvPr>
        </p:nvSpPr>
        <p:spPr/>
        <p:txBody>
          <a:bodyPr/>
          <a:lstStyle>
            <a:lvl1pPr>
              <a:defRPr>
                <a:solidFill>
                  <a:schemeClr val="bg2"/>
                </a:solidFill>
              </a:defRPr>
            </a:lvl1pPr>
          </a:lstStyle>
          <a:p>
            <a:endParaRPr lang="en-GB"/>
          </a:p>
        </p:txBody>
      </p:sp>
      <p:sp>
        <p:nvSpPr>
          <p:cNvPr id="6" name="Footer Placeholder 5">
            <a:extLst>
              <a:ext uri="{FF2B5EF4-FFF2-40B4-BE49-F238E27FC236}">
                <a16:creationId xmlns:a16="http://schemas.microsoft.com/office/drawing/2014/main" id="{F21E9B0E-B319-4C6F-97AF-0F8D83942F0C}"/>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
        <p:nvSpPr>
          <p:cNvPr id="14" name="Slide Number Placeholder 13">
            <a:extLst>
              <a:ext uri="{FF2B5EF4-FFF2-40B4-BE49-F238E27FC236}">
                <a16:creationId xmlns:a16="http://schemas.microsoft.com/office/drawing/2014/main" id="{65D74DCF-D99B-4098-B297-0BD016160D35}"/>
              </a:ext>
            </a:extLst>
          </p:cNvPr>
          <p:cNvSpPr>
            <a:spLocks noGrp="1"/>
          </p:cNvSpPr>
          <p:nvPr>
            <p:ph type="sldNum" sz="quarter" idx="23"/>
          </p:nvPr>
        </p:nvSpPr>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954979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15" name="Text Placeholder 14">
            <a:extLst>
              <a:ext uri="{FF2B5EF4-FFF2-40B4-BE49-F238E27FC236}">
                <a16:creationId xmlns:a16="http://schemas.microsoft.com/office/drawing/2014/main" id="{E39B82B1-2948-4A1A-B694-EF5F14C3215E}"/>
              </a:ext>
            </a:extLst>
          </p:cNvPr>
          <p:cNvSpPr>
            <a:spLocks noGrp="1" noChangeAspect="1"/>
          </p:cNvSpPr>
          <p:nvPr>
            <p:ph type="body" sz="quarter" idx="25"/>
          </p:nvPr>
        </p:nvSpPr>
        <p:spPr>
          <a:xfrm flipV="1">
            <a:off x="8145508" y="0"/>
            <a:ext cx="4046492" cy="1235378"/>
          </a:xfrm>
          <a:prstGeom prst="roundRect">
            <a:avLst>
              <a:gd name="adj" fmla="val 0"/>
            </a:avLst>
          </a:prstGeom>
          <a:gradFill>
            <a:gsLst>
              <a:gs pos="70048">
                <a:srgbClr val="000000">
                  <a:alpha val="16000"/>
                </a:srgbClr>
              </a:gs>
              <a:gs pos="52000">
                <a:schemeClr val="tx1">
                  <a:alpha val="0"/>
                </a:schemeClr>
              </a:gs>
              <a:gs pos="100000">
                <a:schemeClr val="tx1"/>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Text Placeholder 7">
            <a:extLst>
              <a:ext uri="{FF2B5EF4-FFF2-40B4-BE49-F238E27FC236}">
                <a16:creationId xmlns:a16="http://schemas.microsoft.com/office/drawing/2014/main" id="{30F93EFD-FC8F-432B-B0EA-395DF7AA9E08}"/>
              </a:ext>
            </a:extLst>
          </p:cNvPr>
          <p:cNvSpPr>
            <a:spLocks noGrp="1" noChangeAspect="1"/>
          </p:cNvSpPr>
          <p:nvPr>
            <p:ph type="body" sz="quarter" idx="21"/>
          </p:nvPr>
        </p:nvSpPr>
        <p:spPr>
          <a:xfrm>
            <a:off x="11003256" y="204520"/>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GB"/>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213689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GB"/>
              <a:t>Click to edit Master title style</a:t>
            </a:r>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5" name="Text Placeholder 7">
            <a:extLst>
              <a:ext uri="{FF2B5EF4-FFF2-40B4-BE49-F238E27FC236}">
                <a16:creationId xmlns:a16="http://schemas.microsoft.com/office/drawing/2014/main" id="{E0A8016A-36A0-0243-AE71-BB38B25BB448}"/>
              </a:ext>
            </a:extLst>
          </p:cNvPr>
          <p:cNvSpPr>
            <a:spLocks noGrp="1" noChangeAspect="1"/>
          </p:cNvSpPr>
          <p:nvPr>
            <p:ph type="body" sz="quarter" idx="23"/>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49276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3842214" y="2106271"/>
            <a:ext cx="4507572" cy="2281251"/>
          </a:xfrm>
        </p:spPr>
        <p:txBody>
          <a:bodyPr/>
          <a:lstStyle>
            <a:lvl1pPr>
              <a:defRPr sz="2800" cap="none" baseline="0">
                <a:solidFill>
                  <a:schemeClr val="accent1"/>
                </a:solidFill>
                <a:latin typeface="+mj-lt"/>
              </a:defRPr>
            </a:lvl1pPr>
            <a:lvl2pPr algn="l">
              <a:spcBef>
                <a:spcPts val="600"/>
              </a:spcBef>
              <a:defRPr sz="1600" b="0" cap="none" baseline="0">
                <a:solidFill>
                  <a:schemeClr val="accent1"/>
                </a:solidFill>
              </a:defRPr>
            </a:lvl2pPr>
            <a:lvl3pPr algn="l">
              <a:defRPr sz="1600" cap="none">
                <a:solidFill>
                  <a:schemeClr val="accent1"/>
                </a:solidFill>
              </a:defRPr>
            </a:lvl3pPr>
            <a:lvl4pPr algn="l">
              <a:defRPr sz="1600" cap="none">
                <a:solidFill>
                  <a:schemeClr val="accent1"/>
                </a:solidFill>
              </a:defRPr>
            </a:lvl4pPr>
            <a:lvl5pPr algn="l">
              <a:defRPr sz="1600" cap="none">
                <a:solidFill>
                  <a:schemeClr val="accent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extBox 2">
            <a:extLst>
              <a:ext uri="{FF2B5EF4-FFF2-40B4-BE49-F238E27FC236}">
                <a16:creationId xmlns:a16="http://schemas.microsoft.com/office/drawing/2014/main" id="{8CCFA2A9-BC18-4CF8-AD38-42B263119472}"/>
              </a:ext>
            </a:extLst>
          </p:cNvPr>
          <p:cNvSpPr txBox="1"/>
          <p:nvPr userDrawn="1"/>
        </p:nvSpPr>
        <p:spPr>
          <a:xfrm>
            <a:off x="2756995" y="1307904"/>
            <a:ext cx="914033" cy="1938992"/>
          </a:xfrm>
          <a:prstGeom prst="rect">
            <a:avLst/>
          </a:prstGeom>
          <a:noFill/>
        </p:spPr>
        <p:txBody>
          <a:bodyPr wrap="none" rtlCol="0">
            <a:spAutoFit/>
          </a:bodyPr>
          <a:lstStyle/>
          <a:p>
            <a:r>
              <a:rPr lang="en-AU" sz="12000">
                <a:solidFill>
                  <a:schemeClr val="accent1"/>
                </a:solidFill>
                <a:latin typeface="+mj-lt"/>
              </a:rPr>
              <a:t>“</a:t>
            </a:r>
          </a:p>
        </p:txBody>
      </p:sp>
      <p:sp>
        <p:nvSpPr>
          <p:cNvPr id="17" name="TextBox 16">
            <a:extLst>
              <a:ext uri="{FF2B5EF4-FFF2-40B4-BE49-F238E27FC236}">
                <a16:creationId xmlns:a16="http://schemas.microsoft.com/office/drawing/2014/main" id="{19C98CC0-E077-4ADE-8BC2-9559518E22D8}"/>
              </a:ext>
            </a:extLst>
          </p:cNvPr>
          <p:cNvSpPr txBox="1"/>
          <p:nvPr userDrawn="1"/>
        </p:nvSpPr>
        <p:spPr>
          <a:xfrm>
            <a:off x="7755716" y="3692995"/>
            <a:ext cx="1643399" cy="1938992"/>
          </a:xfrm>
          <a:prstGeom prst="rect">
            <a:avLst/>
          </a:prstGeom>
          <a:noFill/>
        </p:spPr>
        <p:txBody>
          <a:bodyPr wrap="none" rtlCol="0">
            <a:spAutoFit/>
          </a:bodyPr>
          <a:lstStyle/>
          <a:p>
            <a:r>
              <a:rPr lang="en-AU" sz="12000">
                <a:solidFill>
                  <a:schemeClr val="tx2"/>
                </a:solidFill>
                <a:latin typeface="+mj-lt"/>
              </a:rPr>
              <a:t>“</a:t>
            </a:r>
            <a:r>
              <a:rPr lang="en-AU" sz="12000">
                <a:solidFill>
                  <a:schemeClr val="accent1"/>
                </a:solidFill>
                <a:latin typeface="+mj-lt"/>
              </a:rPr>
              <a:t>”</a:t>
            </a:r>
          </a:p>
        </p:txBody>
      </p:sp>
      <p:sp>
        <p:nvSpPr>
          <p:cNvPr id="2" name="Date Placeholder 1">
            <a:extLst>
              <a:ext uri="{FF2B5EF4-FFF2-40B4-BE49-F238E27FC236}">
                <a16:creationId xmlns:a16="http://schemas.microsoft.com/office/drawing/2014/main" id="{325A78CB-C25F-477B-ACB8-7A8C3B33F7D7}"/>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10DC4922-3AFC-43D6-9996-17D5CAC06E9E}"/>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F54801EF-D4C3-4D21-A7DC-76D432B0F009}"/>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1" name="Text Placeholder 7">
            <a:extLst>
              <a:ext uri="{FF2B5EF4-FFF2-40B4-BE49-F238E27FC236}">
                <a16:creationId xmlns:a16="http://schemas.microsoft.com/office/drawing/2014/main" id="{967C5762-E2BC-4745-9189-2F8DC36908E3}"/>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79580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Text Placeholder 5">
            <a:extLst>
              <a:ext uri="{FF2B5EF4-FFF2-40B4-BE49-F238E27FC236}">
                <a16:creationId xmlns:a16="http://schemas.microsoft.com/office/drawing/2014/main" id="{9A57D46A-D8D7-49BF-9479-240175CDBE8A}"/>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bg2"/>
                </a:solidFill>
              </a:defRPr>
            </a:lvl1pPr>
          </a:lstStyle>
          <a:p>
            <a:r>
              <a:rPr lang="en-US"/>
              <a:t>Click to edit Master title style</a:t>
            </a:r>
            <a:endParaRPr lang="en-AU"/>
          </a:p>
        </p:txBody>
      </p:sp>
      <p:sp>
        <p:nvSpPr>
          <p:cNvPr id="5" name="Text Placeholder 7">
            <a:extLst>
              <a:ext uri="{FF2B5EF4-FFF2-40B4-BE49-F238E27FC236}">
                <a16:creationId xmlns:a16="http://schemas.microsoft.com/office/drawing/2014/main" id="{DC10E613-8E2B-4D31-ABB0-5128576B7EE8}"/>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16559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GB"/>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140716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801351" cy="1080000"/>
          </a:xfrm>
        </p:spPr>
        <p:txBody>
          <a:bodyPr/>
          <a:lstStyle>
            <a:lvl1pPr>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GB"/>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4207170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583ABC-22A1-400D-B5EB-018BF7A1B892}"/>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794666" cy="1080000"/>
          </a:xfrm>
        </p:spPr>
        <p:txBody>
          <a:bodyPr/>
          <a:lstStyle>
            <a:lvl1pPr>
              <a:defRPr>
                <a:solidFill>
                  <a:schemeClr val="accent1"/>
                </a:solidFill>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solidFill>
                  <a:schemeClr val="bg2"/>
                </a:solidFill>
              </a:defRPr>
            </a:lvl1pPr>
          </a:lstStyle>
          <a:p>
            <a:r>
              <a:rPr lang="en-GB"/>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lvl1pPr>
              <a:defRPr>
                <a:solidFill>
                  <a:schemeClr val="bg2"/>
                </a:solidFill>
              </a:defRPr>
            </a:lvl1p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2" name="Text Placeholder 7">
            <a:extLst>
              <a:ext uri="{FF2B5EF4-FFF2-40B4-BE49-F238E27FC236}">
                <a16:creationId xmlns:a16="http://schemas.microsoft.com/office/drawing/2014/main" id="{BA1BE5C4-B7D2-BA40-82A5-4481FC0709E8}"/>
              </a:ext>
            </a:extLst>
          </p:cNvPr>
          <p:cNvSpPr>
            <a:spLocks noGrp="1" noChangeAspect="1"/>
          </p:cNvSpPr>
          <p:nvPr>
            <p:ph type="body" sz="quarter" idx="20"/>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28083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0C8A8-1B70-4653-94B4-DE00B5C785B3}"/>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801351" cy="1080000"/>
          </a:xfrm>
        </p:spPr>
        <p:txBody>
          <a:bodyPr/>
          <a:lstStyle>
            <a:lvl1pPr>
              <a:defRPr>
                <a:solidFill>
                  <a:schemeClr val="accent1"/>
                </a:solidFill>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GB"/>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lvl1pPr>
              <a:defRPr>
                <a:solidFill>
                  <a:schemeClr val="bg2"/>
                </a:solidFill>
              </a:defRPr>
            </a:lvl1p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3" name="Text Placeholder 7">
            <a:extLst>
              <a:ext uri="{FF2B5EF4-FFF2-40B4-BE49-F238E27FC236}">
                <a16:creationId xmlns:a16="http://schemas.microsoft.com/office/drawing/2014/main" id="{63C9341D-B71A-F342-B781-2034965733E3}"/>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16075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916652" y="3928056"/>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a:t>
            </a:r>
            <a:r>
              <a:rPr lang="en-US" altLang="en-US" sz="1600" b="1" baseline="30000">
                <a:solidFill>
                  <a:schemeClr val="bg2"/>
                </a:solidFill>
              </a:rPr>
              <a:t> ®</a:t>
            </a:r>
            <a:r>
              <a:rPr lang="en-US" altLang="en-US" sz="1500" b="1">
                <a:solidFill>
                  <a:schemeClr val="bg2"/>
                </a:solidFill>
              </a:rPr>
              <a:t> Global Development</a:t>
            </a:r>
          </a:p>
          <a:p>
            <a:pPr lvl="0"/>
            <a:endParaRPr lang="en-US" altLang="en-US" sz="1600" b="0"/>
          </a:p>
          <a:p>
            <a:pPr lvl="0">
              <a:spcBef>
                <a:spcPts val="0"/>
              </a:spcBef>
              <a:spcAft>
                <a:spcPts val="200"/>
              </a:spcAft>
            </a:pPr>
            <a:r>
              <a:rPr lang="en-US" altLang="en-US" sz="1200" b="0" err="1">
                <a:solidFill>
                  <a:schemeClr val="bg2"/>
                </a:solidFill>
              </a:rPr>
              <a:t>Adenauerallee</a:t>
            </a:r>
            <a:r>
              <a:rPr lang="en-US" altLang="en-US" sz="1200" b="0">
                <a:solidFill>
                  <a:schemeClr val="bg2"/>
                </a:solidFill>
              </a:rPr>
              <a:t> 134, 53113 Bonn, Germany</a:t>
            </a:r>
          </a:p>
          <a:p>
            <a:pPr lvl="0">
              <a:spcBef>
                <a:spcPts val="0"/>
              </a:spcBef>
              <a:spcAft>
                <a:spcPts val="200"/>
              </a:spcAft>
            </a:pPr>
            <a:r>
              <a:rPr lang="en-US" altLang="en-US" sz="1200" b="0">
                <a:solidFill>
                  <a:schemeClr val="bg2"/>
                </a:solidFill>
              </a:rPr>
              <a:t>T +49 (0) 228 367 66-0</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altLang="en-US" sz="1200">
                <a:solidFill>
                  <a:schemeClr val="bg2"/>
                </a:solidFill>
              </a:rPr>
              <a:t>F </a:t>
            </a:r>
            <a:r>
              <a:rPr lang="en-DE" sz="1200">
                <a:solidFill>
                  <a:schemeClr val="bg2"/>
                </a:solidFill>
              </a:rPr>
              <a:t>+49 (0) 228 367 66 65</a:t>
            </a:r>
          </a:p>
          <a:p>
            <a:pPr lvl="0">
              <a:spcBef>
                <a:spcPts val="0"/>
              </a:spcBef>
              <a:spcAft>
                <a:spcPts val="200"/>
              </a:spcAft>
            </a:pPr>
            <a:r>
              <a:rPr lang="en-US" altLang="en-US" sz="1200" b="0">
                <a:solidFill>
                  <a:schemeClr val="bg2"/>
                </a:solidFill>
              </a:rPr>
              <a:t>FSC Global Development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970E0027-3331-9E44-B806-9D3118754F0B}"/>
              </a:ext>
            </a:extLst>
          </p:cNvPr>
          <p:cNvSpPr txBox="1">
            <a:spLocks noChangeAspect="1"/>
          </p:cNvSpPr>
          <p:nvPr userDrawn="1"/>
        </p:nvSpPr>
        <p:spPr>
          <a:xfrm>
            <a:off x="7916652" y="2730825"/>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57290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2909869B-AE35-5948-8595-B0DD0BE69EED}"/>
              </a:ext>
            </a:extLst>
          </p:cNvPr>
          <p:cNvSpPr txBox="1">
            <a:spLocks noChangeAspect="1"/>
          </p:cNvSpPr>
          <p:nvPr userDrawn="1"/>
        </p:nvSpPr>
        <p:spPr>
          <a:xfrm>
            <a:off x="7824743" y="2730825"/>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916127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GB"/>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058906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87CEE9C-A8AE-431B-A0E0-C79E2E22CC7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0C04917-818A-4A3D-87A1-5D1A3CEF6EED}"/>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F14D6DCE-44D6-472C-8A31-1D8DC27A62B3}"/>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005283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only-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2" name="Text Placeholder 7">
            <a:extLst>
              <a:ext uri="{FF2B5EF4-FFF2-40B4-BE49-F238E27FC236}">
                <a16:creationId xmlns:a16="http://schemas.microsoft.com/office/drawing/2014/main" id="{7A6D59EE-255C-5340-A087-234B618CC0F0}"/>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32777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7" name="Text Placeholder 7">
            <a:extLst>
              <a:ext uri="{FF2B5EF4-FFF2-40B4-BE49-F238E27FC236}">
                <a16:creationId xmlns:a16="http://schemas.microsoft.com/office/drawing/2014/main" id="{B1C2EF56-4199-0243-A1C8-9F9E8913D8ED}"/>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5686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DC463D-2F1B-4364-A3E4-F6CD28DDD6E5}"/>
              </a:ext>
            </a:extLst>
          </p:cNvPr>
          <p:cNvSpPr/>
          <p:nvPr userDrawn="1"/>
        </p:nvSpPr>
        <p:spPr>
          <a:xfrm>
            <a:off x="0" y="0"/>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accent1"/>
                </a:solidFill>
              </a:defRPr>
            </a:lvl1pPr>
          </a:lstStyle>
          <a:p>
            <a:r>
              <a:rPr lang="en-US"/>
              <a:t>Click to edit Master title style</a:t>
            </a:r>
            <a:endParaRPr lang="en-AU"/>
          </a:p>
        </p:txBody>
      </p:sp>
      <p:sp>
        <p:nvSpPr>
          <p:cNvPr id="9" name="Text Placeholder 7">
            <a:extLst>
              <a:ext uri="{FF2B5EF4-FFF2-40B4-BE49-F238E27FC236}">
                <a16:creationId xmlns:a16="http://schemas.microsoft.com/office/drawing/2014/main" id="{25DE51C8-82A3-E04F-8E00-64119A7BC465}"/>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816272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A4E1-6DC9-4E6B-9884-DD2BF50A9C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34EC0-DF2C-42E0-A3CD-1A38CF79797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57C536B-2C5A-4AB1-8A21-93142048CD01}"/>
              </a:ext>
            </a:extLst>
          </p:cNvPr>
          <p:cNvSpPr>
            <a:spLocks noGrp="1"/>
          </p:cNvSpPr>
          <p:nvPr>
            <p:ph type="ftr" sz="quarter" idx="11"/>
          </p:nvPr>
        </p:nvSpPr>
        <p:spPr/>
        <p:txBody>
          <a:bodyPr/>
          <a:lstStyle/>
          <a:p>
            <a:r>
              <a:rPr lang="en-GB"/>
              <a:t>Insert &gt; Header &amp; Footer</a:t>
            </a:r>
          </a:p>
        </p:txBody>
      </p:sp>
      <p:sp>
        <p:nvSpPr>
          <p:cNvPr id="5" name="Slide Number Placeholder 4">
            <a:extLst>
              <a:ext uri="{FF2B5EF4-FFF2-40B4-BE49-F238E27FC236}">
                <a16:creationId xmlns:a16="http://schemas.microsoft.com/office/drawing/2014/main" id="{AEE1AD89-B6B7-4D00-B071-6C61C7C2C31B}"/>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418084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pening slide-white logo">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4340308" y="2569331"/>
            <a:ext cx="3511384" cy="1564788"/>
          </a:xfrm>
          <a:blipFill>
            <a:blip r:embed="rId2">
              <a:extLst>
                <a:ext uri="{96DAC541-7B7A-43D3-8B79-37D633B846F1}">
                  <asvg:svgBlip xmlns:asvg="http://schemas.microsoft.com/office/drawing/2016/SVG/main" r:embed="rId3"/>
                </a:ext>
              </a:extLst>
            </a:blip>
            <a:stretch>
              <a:fillRect/>
            </a:stretch>
          </a:blipFill>
          <a:effectLst>
            <a:glow rad="571500">
              <a:schemeClr val="tx1">
                <a:alpha val="20000"/>
              </a:schemeClr>
            </a:glow>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998702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79AE5-365E-4EEB-8F4C-F4E45C728AEF}"/>
              </a:ext>
            </a:extLst>
          </p:cNvPr>
          <p:cNvSpPr/>
          <p:nvPr userDrawn="1"/>
        </p:nvSpPr>
        <p:spPr>
          <a:xfrm>
            <a:off x="719400" y="-2"/>
            <a:ext cx="1075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EE31FF5A-63AE-45A7-AF45-BF707B1A337A}"/>
              </a:ext>
            </a:extLst>
          </p:cNvPr>
          <p:cNvSpPr>
            <a:spLocks noGrp="1" noChangeAspect="1"/>
          </p:cNvSpPr>
          <p:nvPr>
            <p:ph type="pic" sz="quarter" idx="15" hasCustomPrompt="1"/>
          </p:nvPr>
        </p:nvSpPr>
        <p:spPr>
          <a:xfrm>
            <a:off x="0" y="0"/>
            <a:ext cx="12192000" cy="6858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pic>
        <p:nvPicPr>
          <p:cNvPr id="9" name="Graphic 8">
            <a:extLst>
              <a:ext uri="{FF2B5EF4-FFF2-40B4-BE49-F238E27FC236}">
                <a16:creationId xmlns:a16="http://schemas.microsoft.com/office/drawing/2014/main" id="{99E31010-2D9D-4F4E-9267-AD318E40DB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116752" y="5624625"/>
            <a:ext cx="2018068" cy="899999"/>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1"/>
                </a:solidFill>
              </a:defRPr>
            </a:lvl1pPr>
            <a:lvl2pPr marL="0" indent="0" algn="l">
              <a:spcAft>
                <a:spcPts val="0"/>
              </a:spcAft>
              <a:buNone/>
              <a:defRPr sz="1800" b="1">
                <a:solidFill>
                  <a:schemeClr val="bg1"/>
                </a:solidFill>
              </a:defRPr>
            </a:lvl2pPr>
            <a:lvl3pPr marL="0" indent="0" algn="l">
              <a:spcAft>
                <a:spcPts val="0"/>
              </a:spcAft>
              <a:buNone/>
              <a:defRPr sz="1800" b="1">
                <a:solidFill>
                  <a:schemeClr val="bg1"/>
                </a:solidFill>
              </a:defRPr>
            </a:lvl3pPr>
            <a:lvl4pPr marL="0" indent="0" algn="l">
              <a:spcAft>
                <a:spcPts val="0"/>
              </a:spcAft>
              <a:buNone/>
              <a:defRPr sz="1800" b="1">
                <a:solidFill>
                  <a:schemeClr val="bg1"/>
                </a:solidFill>
              </a:defRPr>
            </a:lvl4pPr>
            <a:lvl5pPr marL="0" indent="0" algn="l">
              <a:spcAft>
                <a:spcPts val="0"/>
              </a:spcAft>
              <a:buNone/>
              <a:defRPr sz="1800" b="1">
                <a:solidFill>
                  <a:schemeClr val="bg1"/>
                </a:solidFill>
              </a:defRPr>
            </a:lvl5pPr>
            <a:lvl6pPr marL="0" indent="0" algn="l">
              <a:spcAft>
                <a:spcPts val="0"/>
              </a:spcAft>
              <a:buNone/>
              <a:defRPr sz="1800" b="1">
                <a:solidFill>
                  <a:schemeClr val="bg1"/>
                </a:solidFill>
              </a:defRPr>
            </a:lvl6pPr>
            <a:lvl7pPr marL="0" indent="0" algn="l">
              <a:buNone/>
              <a:defRPr sz="1800" b="1">
                <a:solidFill>
                  <a:schemeClr val="bg1"/>
                </a:solidFill>
              </a:defRPr>
            </a:lvl7pPr>
            <a:lvl8pPr marL="0" indent="0" algn="l">
              <a:buNone/>
              <a:defRPr sz="1800" b="1">
                <a:solidFill>
                  <a:schemeClr val="bg1"/>
                </a:solidFill>
              </a:defRPr>
            </a:lvl8pPr>
            <a:lvl9pPr marL="0" indent="0" algn="l">
              <a:buNone/>
              <a:defRPr sz="1800" b="1">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Title 1">
            <a:extLst>
              <a:ext uri="{FF2B5EF4-FFF2-40B4-BE49-F238E27FC236}">
                <a16:creationId xmlns:a16="http://schemas.microsoft.com/office/drawing/2014/main" id="{0287AC88-A942-4E4F-A359-307B996A7919}"/>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D98BCAB1-59A8-4C66-87FD-A76DA0651EF8}"/>
              </a:ext>
            </a:extLst>
          </p:cNvPr>
          <p:cNvSpPr>
            <a:spLocks noGrp="1"/>
          </p:cNvSpPr>
          <p:nvPr>
            <p:ph type="ftr" sz="quarter" idx="17"/>
          </p:nvPr>
        </p:nvSpPr>
        <p:spPr/>
        <p:txBody>
          <a:bodyPr/>
          <a:lstStyle>
            <a:lvl1pPr>
              <a:defRPr>
                <a:solidFill>
                  <a:schemeClr val="bg2"/>
                </a:solidFill>
              </a:defRPr>
            </a:lvl1pPr>
          </a:lstStyle>
          <a:p>
            <a:r>
              <a:rPr lang="en-US"/>
              <a:t>Joint webinar: Demystifying the carbon market</a:t>
            </a:r>
            <a:endParaRPr lang="en-GB"/>
          </a:p>
        </p:txBody>
      </p:sp>
    </p:spTree>
    <p:extLst>
      <p:ext uri="{BB962C8B-B14F-4D97-AF65-F5344CB8AC3E}">
        <p14:creationId xmlns:p14="http://schemas.microsoft.com/office/powerpoint/2010/main" val="619989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light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bg2"/>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5">
            <a:extLst>
              <a:ext uri="{FF2B5EF4-FFF2-40B4-BE49-F238E27FC236}">
                <a16:creationId xmlns:a16="http://schemas.microsoft.com/office/drawing/2014/main" id="{C4A1CEB9-11E9-4D44-B10D-C1106153B09E}"/>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386F98E5-C772-4C1B-AEA2-5FA88430480D}"/>
              </a:ext>
            </a:extLst>
          </p:cNvPr>
          <p:cNvSpPr>
            <a:spLocks noGrp="1"/>
          </p:cNvSpPr>
          <p:nvPr>
            <p:ph type="ftr" sz="quarter" idx="22"/>
          </p:nvPr>
        </p:nvSpPr>
        <p:spPr/>
        <p:txBody>
          <a:bodyPr/>
          <a:lstStyle>
            <a:lvl1pPr>
              <a:defRPr>
                <a:solidFill>
                  <a:schemeClr val="bg2"/>
                </a:solidFill>
              </a:defRPr>
            </a:lvl1pPr>
          </a:lstStyle>
          <a:p>
            <a:r>
              <a:rPr lang="en-US"/>
              <a:t>Joint webinar: Demystifying the carbon market</a:t>
            </a:r>
            <a:endParaRPr lang="en-GB"/>
          </a:p>
        </p:txBody>
      </p:sp>
    </p:spTree>
    <p:extLst>
      <p:ext uri="{BB962C8B-B14F-4D97-AF65-F5344CB8AC3E}">
        <p14:creationId xmlns:p14="http://schemas.microsoft.com/office/powerpoint/2010/main" val="2625092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ooter Placeholder 4">
            <a:extLst>
              <a:ext uri="{FF2B5EF4-FFF2-40B4-BE49-F238E27FC236}">
                <a16:creationId xmlns:a16="http://schemas.microsoft.com/office/drawing/2014/main" id="{1C0FFFF4-D9E3-4A0E-BB93-6DCF367821CD}"/>
              </a:ext>
            </a:extLst>
          </p:cNvPr>
          <p:cNvSpPr>
            <a:spLocks noGrp="1"/>
          </p:cNvSpPr>
          <p:nvPr>
            <p:ph type="ftr" sz="quarter" idx="22"/>
          </p:nvPr>
        </p:nvSpPr>
        <p:spPr>
          <a:xfrm>
            <a:off x="1055688" y="6288257"/>
            <a:ext cx="7913940" cy="365125"/>
          </a:xfrm>
        </p:spPr>
        <p:txBody>
          <a:bodyPr/>
          <a:lstStyle>
            <a:lvl1pPr>
              <a:defRPr>
                <a:solidFill>
                  <a:schemeClr val="bg2"/>
                </a:solidFill>
              </a:defRPr>
            </a:lvl1pPr>
          </a:lstStyle>
          <a:p>
            <a:r>
              <a:rPr lang="en-US"/>
              <a:t>Joint webinar: Demystifying the carbon market</a:t>
            </a:r>
            <a:endParaRPr lang="en-GB"/>
          </a:p>
        </p:txBody>
      </p:sp>
    </p:spTree>
    <p:extLst>
      <p:ext uri="{BB962C8B-B14F-4D97-AF65-F5344CB8AC3E}">
        <p14:creationId xmlns:p14="http://schemas.microsoft.com/office/powerpoint/2010/main" val="4270038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Text Placeholder 5">
            <a:extLst>
              <a:ext uri="{FF2B5EF4-FFF2-40B4-BE49-F238E27FC236}">
                <a16:creationId xmlns:a16="http://schemas.microsoft.com/office/drawing/2014/main" id="{9A57D46A-D8D7-49BF-9479-240175CDBE8A}"/>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bg2"/>
                </a:solidFill>
              </a:defRPr>
            </a:lvl1pPr>
          </a:lstStyle>
          <a:p>
            <a:r>
              <a:rPr lang="en-US"/>
              <a:t>Click to edit Master title style</a:t>
            </a:r>
            <a:endParaRPr lang="en-AU"/>
          </a:p>
        </p:txBody>
      </p:sp>
      <p:sp>
        <p:nvSpPr>
          <p:cNvPr id="5" name="Text Placeholder 7">
            <a:extLst>
              <a:ext uri="{FF2B5EF4-FFF2-40B4-BE49-F238E27FC236}">
                <a16:creationId xmlns:a16="http://schemas.microsoft.com/office/drawing/2014/main" id="{DC10E613-8E2B-4D31-ABB0-5128576B7EE8}"/>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311438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DC463D-2F1B-4364-A3E4-F6CD28DDD6E5}"/>
              </a:ext>
            </a:extLst>
          </p:cNvPr>
          <p:cNvSpPr/>
          <p:nvPr userDrawn="1"/>
        </p:nvSpPr>
        <p:spPr>
          <a:xfrm>
            <a:off x="0" y="0"/>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accent1"/>
                </a:solidFill>
              </a:defRPr>
            </a:lvl1pPr>
          </a:lstStyle>
          <a:p>
            <a:r>
              <a:rPr lang="en-US"/>
              <a:t>Click to edit Master title style</a:t>
            </a:r>
            <a:endParaRPr lang="en-AU"/>
          </a:p>
        </p:txBody>
      </p:sp>
      <p:sp>
        <p:nvSpPr>
          <p:cNvPr id="9" name="Text Placeholder 7">
            <a:extLst>
              <a:ext uri="{FF2B5EF4-FFF2-40B4-BE49-F238E27FC236}">
                <a16:creationId xmlns:a16="http://schemas.microsoft.com/office/drawing/2014/main" id="{25DE51C8-82A3-E04F-8E00-64119A7BC465}"/>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72478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B3790-BDEB-43E5-BF9C-3E8D289EECE8}"/>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1049628" y="333375"/>
            <a:ext cx="10080000" cy="1080000"/>
          </a:xfrm>
        </p:spPr>
        <p:txBody>
          <a:bodyPr/>
          <a:lstStyle>
            <a:lvl1pPr>
              <a:defRPr cap="all" baseline="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2CFEB565-49CC-408C-BDD2-C2590A4A6424}"/>
              </a:ext>
            </a:extLst>
          </p:cNvPr>
          <p:cNvSpPr>
            <a:spLocks noGrp="1"/>
          </p:cNvSpPr>
          <p:nvPr>
            <p:ph type="body" sz="quarter" idx="15" hasCustomPrompt="1"/>
          </p:nvPr>
        </p:nvSpPr>
        <p:spPr>
          <a:xfrm>
            <a:off x="1049629"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3">
            <a:extLst>
              <a:ext uri="{FF2B5EF4-FFF2-40B4-BE49-F238E27FC236}">
                <a16:creationId xmlns:a16="http://schemas.microsoft.com/office/drawing/2014/main" id="{5E5FA15F-A1ED-4F06-8C67-E1D73CF85C88}"/>
              </a:ext>
            </a:extLst>
          </p:cNvPr>
          <p:cNvSpPr>
            <a:spLocks noGrp="1"/>
          </p:cNvSpPr>
          <p:nvPr>
            <p:ph type="body" sz="quarter" idx="18" hasCustomPrompt="1"/>
          </p:nvPr>
        </p:nvSpPr>
        <p:spPr>
          <a:xfrm>
            <a:off x="6096000"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8" name="Date Placeholder 7">
            <a:extLst>
              <a:ext uri="{FF2B5EF4-FFF2-40B4-BE49-F238E27FC236}">
                <a16:creationId xmlns:a16="http://schemas.microsoft.com/office/drawing/2014/main" id="{98866983-58A4-4EC2-ADBC-AEEA6B9D69AB}"/>
              </a:ext>
            </a:extLst>
          </p:cNvPr>
          <p:cNvSpPr>
            <a:spLocks noGrp="1"/>
          </p:cNvSpPr>
          <p:nvPr>
            <p:ph type="dt" sz="half" idx="19"/>
          </p:nvPr>
        </p:nvSpPr>
        <p:spPr>
          <a:xfrm>
            <a:off x="8248903" y="6288257"/>
            <a:ext cx="1183557" cy="365125"/>
          </a:xfrm>
        </p:spPr>
        <p:txBody>
          <a:bodyPr/>
          <a:lstStyle/>
          <a:p>
            <a:endParaRPr lang="en-GB"/>
          </a:p>
        </p:txBody>
      </p:sp>
      <p:sp>
        <p:nvSpPr>
          <p:cNvPr id="14" name="Footer Placeholder 13">
            <a:extLst>
              <a:ext uri="{FF2B5EF4-FFF2-40B4-BE49-F238E27FC236}">
                <a16:creationId xmlns:a16="http://schemas.microsoft.com/office/drawing/2014/main" id="{8F6B299B-0652-4E6B-BB65-0DE715526B42}"/>
              </a:ext>
            </a:extLst>
          </p:cNvPr>
          <p:cNvSpPr>
            <a:spLocks noGrp="1"/>
          </p:cNvSpPr>
          <p:nvPr>
            <p:ph type="ftr" sz="quarter" idx="20"/>
          </p:nvPr>
        </p:nvSpPr>
        <p:spPr>
          <a:xfrm>
            <a:off x="1055688" y="6288257"/>
            <a:ext cx="7193215" cy="365125"/>
          </a:xfrm>
        </p:spPr>
        <p:txBody>
          <a:bodyPr/>
          <a:lstStyle/>
          <a:p>
            <a:r>
              <a:rPr lang="en-US"/>
              <a:t>Joint webinar: Demystifying the carbon market</a:t>
            </a:r>
            <a:endParaRPr lang="en-GB"/>
          </a:p>
        </p:txBody>
      </p:sp>
      <p:sp>
        <p:nvSpPr>
          <p:cNvPr id="15" name="Slide Number Placeholder 14">
            <a:extLst>
              <a:ext uri="{FF2B5EF4-FFF2-40B4-BE49-F238E27FC236}">
                <a16:creationId xmlns:a16="http://schemas.microsoft.com/office/drawing/2014/main" id="{842DCA20-AF8B-4853-AA2C-E5E7CD8D26F2}"/>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9" name="Rectangle 8">
            <a:extLst>
              <a:ext uri="{FF2B5EF4-FFF2-40B4-BE49-F238E27FC236}">
                <a16:creationId xmlns:a16="http://schemas.microsoft.com/office/drawing/2014/main" id="{98B1AC7E-46EA-441D-9455-6E65525B6A5A}"/>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C9469F0-045F-4A85-8721-359D41A43D06}"/>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6">
            <a:extLst>
              <a:ext uri="{FF2B5EF4-FFF2-40B4-BE49-F238E27FC236}">
                <a16:creationId xmlns:a16="http://schemas.microsoft.com/office/drawing/2014/main" id="{2179EAA8-E18E-42F9-924F-98FF7A3E70C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128313" y="333375"/>
            <a:ext cx="1008000" cy="448797"/>
          </a:xfrm>
          <a:prstGeom prst="rect">
            <a:avLst/>
          </a:prstGeom>
        </p:spPr>
      </p:pic>
    </p:spTree>
    <p:extLst>
      <p:ext uri="{BB962C8B-B14F-4D97-AF65-F5344CB8AC3E}">
        <p14:creationId xmlns:p14="http://schemas.microsoft.com/office/powerpoint/2010/main" val="20564524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US"/>
              <a:t>Joint webinar: Demystifying the carbon market</a:t>
            </a:r>
            <a:endParaRPr lang="en-GB"/>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052347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US"/>
              <a:t>Joint webinar: Demystifying the carbon market</a:t>
            </a:r>
            <a:endParaRPr lang="en-GB"/>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2" name="Text Placeholder 7">
            <a:extLst>
              <a:ext uri="{FF2B5EF4-FFF2-40B4-BE49-F238E27FC236}">
                <a16:creationId xmlns:a16="http://schemas.microsoft.com/office/drawing/2014/main" id="{13531284-6BE9-BD4E-988C-3BBCE7CCAE7F}"/>
              </a:ext>
            </a:extLst>
          </p:cNvPr>
          <p:cNvSpPr>
            <a:spLocks noGrp="1" noChangeAspect="1"/>
          </p:cNvSpPr>
          <p:nvPr>
            <p:ph type="body" sz="quarter" idx="18"/>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61396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B3790-BDEB-43E5-BF9C-3E8D289EECE8}"/>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1049628" y="333375"/>
            <a:ext cx="10080000" cy="1080000"/>
          </a:xfrm>
        </p:spPr>
        <p:txBody>
          <a:bodyPr/>
          <a:lstStyle>
            <a:lvl1pPr>
              <a:defRPr cap="all" baseline="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2CFEB565-49CC-408C-BDD2-C2590A4A6424}"/>
              </a:ext>
            </a:extLst>
          </p:cNvPr>
          <p:cNvSpPr>
            <a:spLocks noGrp="1"/>
          </p:cNvSpPr>
          <p:nvPr>
            <p:ph type="body" sz="quarter" idx="15" hasCustomPrompt="1"/>
          </p:nvPr>
        </p:nvSpPr>
        <p:spPr>
          <a:xfrm>
            <a:off x="1049629"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3">
            <a:extLst>
              <a:ext uri="{FF2B5EF4-FFF2-40B4-BE49-F238E27FC236}">
                <a16:creationId xmlns:a16="http://schemas.microsoft.com/office/drawing/2014/main" id="{5E5FA15F-A1ED-4F06-8C67-E1D73CF85C88}"/>
              </a:ext>
            </a:extLst>
          </p:cNvPr>
          <p:cNvSpPr>
            <a:spLocks noGrp="1"/>
          </p:cNvSpPr>
          <p:nvPr>
            <p:ph type="body" sz="quarter" idx="18" hasCustomPrompt="1"/>
          </p:nvPr>
        </p:nvSpPr>
        <p:spPr>
          <a:xfrm>
            <a:off x="6096000"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8" name="Date Placeholder 7">
            <a:extLst>
              <a:ext uri="{FF2B5EF4-FFF2-40B4-BE49-F238E27FC236}">
                <a16:creationId xmlns:a16="http://schemas.microsoft.com/office/drawing/2014/main" id="{98866983-58A4-4EC2-ADBC-AEEA6B9D69AB}"/>
              </a:ext>
            </a:extLst>
          </p:cNvPr>
          <p:cNvSpPr>
            <a:spLocks noGrp="1"/>
          </p:cNvSpPr>
          <p:nvPr>
            <p:ph type="dt" sz="half" idx="19"/>
          </p:nvPr>
        </p:nvSpPr>
        <p:spPr>
          <a:xfrm>
            <a:off x="8248903" y="6288257"/>
            <a:ext cx="1183557" cy="365125"/>
          </a:xfrm>
        </p:spPr>
        <p:txBody>
          <a:bodyPr/>
          <a:lstStyle/>
          <a:p>
            <a:endParaRPr lang="en-GB"/>
          </a:p>
        </p:txBody>
      </p:sp>
      <p:sp>
        <p:nvSpPr>
          <p:cNvPr id="14" name="Footer Placeholder 13">
            <a:extLst>
              <a:ext uri="{FF2B5EF4-FFF2-40B4-BE49-F238E27FC236}">
                <a16:creationId xmlns:a16="http://schemas.microsoft.com/office/drawing/2014/main" id="{8F6B299B-0652-4E6B-BB65-0DE715526B42}"/>
              </a:ext>
            </a:extLst>
          </p:cNvPr>
          <p:cNvSpPr>
            <a:spLocks noGrp="1"/>
          </p:cNvSpPr>
          <p:nvPr>
            <p:ph type="ftr" sz="quarter" idx="20"/>
          </p:nvPr>
        </p:nvSpPr>
        <p:spPr>
          <a:xfrm>
            <a:off x="1055688" y="6288257"/>
            <a:ext cx="7193215" cy="365125"/>
          </a:xfrm>
        </p:spPr>
        <p:txBody>
          <a:bodyPr/>
          <a:lstStyle/>
          <a:p>
            <a:r>
              <a:rPr lang="en-GB"/>
              <a:t>Insert &gt; Header &amp; Footer</a:t>
            </a:r>
          </a:p>
        </p:txBody>
      </p:sp>
      <p:sp>
        <p:nvSpPr>
          <p:cNvPr id="15" name="Slide Number Placeholder 14">
            <a:extLst>
              <a:ext uri="{FF2B5EF4-FFF2-40B4-BE49-F238E27FC236}">
                <a16:creationId xmlns:a16="http://schemas.microsoft.com/office/drawing/2014/main" id="{842DCA20-AF8B-4853-AA2C-E5E7CD8D26F2}"/>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9" name="Rectangle 8">
            <a:extLst>
              <a:ext uri="{FF2B5EF4-FFF2-40B4-BE49-F238E27FC236}">
                <a16:creationId xmlns:a16="http://schemas.microsoft.com/office/drawing/2014/main" id="{98B1AC7E-46EA-441D-9455-6E65525B6A5A}"/>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C9469F0-045F-4A85-8721-359D41A43D06}"/>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6">
            <a:extLst>
              <a:ext uri="{FF2B5EF4-FFF2-40B4-BE49-F238E27FC236}">
                <a16:creationId xmlns:a16="http://schemas.microsoft.com/office/drawing/2014/main" id="{2179EAA8-E18E-42F9-924F-98FF7A3E70C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128313" y="333375"/>
            <a:ext cx="1008000" cy="448797"/>
          </a:xfrm>
          <a:prstGeom prst="rect">
            <a:avLst/>
          </a:prstGeom>
        </p:spPr>
      </p:pic>
    </p:spTree>
    <p:extLst>
      <p:ext uri="{BB962C8B-B14F-4D97-AF65-F5344CB8AC3E}">
        <p14:creationId xmlns:p14="http://schemas.microsoft.com/office/powerpoint/2010/main" val="8954195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US"/>
              <a:t>Joint webinar: Demystifying the carbon market</a:t>
            </a:r>
            <a:endParaRPr lang="en-GB"/>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077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wo Conten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17809F-093D-4878-B686-CA14CFB80D98}"/>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US"/>
              <a:t>Joint webinar: Demystifying the carbon market</a:t>
            </a:r>
            <a:endParaRPr lang="en-GB"/>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50471501-2B09-C34C-8512-8323391D9F9A}"/>
              </a:ext>
            </a:extLst>
          </p:cNvPr>
          <p:cNvSpPr>
            <a:spLocks noGrp="1" noChangeAspect="1"/>
          </p:cNvSpPr>
          <p:nvPr>
            <p:ph type="body" sz="quarter" idx="19"/>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02483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and left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450744"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5761037"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7" name="Footer Placeholder 6">
            <a:extLst>
              <a:ext uri="{FF2B5EF4-FFF2-40B4-BE49-F238E27FC236}">
                <a16:creationId xmlns:a16="http://schemas.microsoft.com/office/drawing/2014/main" id="{B6453E03-EC16-4564-B43B-27855EB9BD27}"/>
              </a:ext>
            </a:extLst>
          </p:cNvPr>
          <p:cNvSpPr>
            <a:spLocks noGrp="1"/>
          </p:cNvSpPr>
          <p:nvPr>
            <p:ph type="ftr" sz="quarter" idx="17"/>
          </p:nvPr>
        </p:nvSpPr>
        <p:spPr>
          <a:xfrm>
            <a:off x="6450744" y="6288257"/>
            <a:ext cx="4320000" cy="365125"/>
          </a:xfrm>
        </p:spPr>
        <p:txBody>
          <a:bodyPr/>
          <a:lstStyle/>
          <a:p>
            <a:r>
              <a:rPr lang="en-US"/>
              <a:t>Joint webinar: Demystifying the carbon market</a:t>
            </a:r>
            <a:endParaRPr lang="en-GB"/>
          </a:p>
        </p:txBody>
      </p:sp>
      <p:sp>
        <p:nvSpPr>
          <p:cNvPr id="4" name="Slide Number Placeholder 3">
            <a:extLst>
              <a:ext uri="{FF2B5EF4-FFF2-40B4-BE49-F238E27FC236}">
                <a16:creationId xmlns:a16="http://schemas.microsoft.com/office/drawing/2014/main" id="{5CA913BC-780A-4949-92A0-B5967D36080E}"/>
              </a:ext>
            </a:extLst>
          </p:cNvPr>
          <p:cNvSpPr>
            <a:spLocks noGrp="1"/>
          </p:cNvSpPr>
          <p:nvPr>
            <p:ph type="sldNum" sz="quarter" idx="19"/>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771738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and right imag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6EF975B-AD72-4CB0-A546-757A6175A512}"/>
              </a:ext>
            </a:extLst>
          </p:cNvPr>
          <p:cNvSpPr>
            <a:spLocks noGrp="1"/>
          </p:cNvSpPr>
          <p:nvPr>
            <p:ph type="pic" sz="quarter" idx="18" hasCustomPrompt="1"/>
          </p:nvPr>
        </p:nvSpPr>
        <p:spPr>
          <a:xfrm>
            <a:off x="6083255" y="1880314"/>
            <a:ext cx="5761038"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15" name="Footer Placeholder 14">
            <a:extLst>
              <a:ext uri="{FF2B5EF4-FFF2-40B4-BE49-F238E27FC236}">
                <a16:creationId xmlns:a16="http://schemas.microsoft.com/office/drawing/2014/main" id="{C94176C4-3B30-43F2-91DE-33D09AEA7B50}"/>
              </a:ext>
            </a:extLst>
          </p:cNvPr>
          <p:cNvSpPr>
            <a:spLocks noGrp="1"/>
          </p:cNvSpPr>
          <p:nvPr>
            <p:ph type="ftr" sz="quarter" idx="21"/>
          </p:nvPr>
        </p:nvSpPr>
        <p:spPr/>
        <p:txBody>
          <a:bodyPr/>
          <a:lstStyle/>
          <a:p>
            <a:r>
              <a:rPr lang="en-US"/>
              <a:t>Joint webinar: Demystifying the carbon market</a:t>
            </a:r>
            <a:endParaRPr lang="en-GB"/>
          </a:p>
        </p:txBody>
      </p:sp>
      <p:sp>
        <p:nvSpPr>
          <p:cNvPr id="16" name="Slide Number Placeholder 15">
            <a:extLst>
              <a:ext uri="{FF2B5EF4-FFF2-40B4-BE49-F238E27FC236}">
                <a16:creationId xmlns:a16="http://schemas.microsoft.com/office/drawing/2014/main" id="{A95B7BCF-DC6C-46BC-B3D2-2F18F9BC75D1}"/>
              </a:ext>
            </a:extLst>
          </p:cNvPr>
          <p:cNvSpPr>
            <a:spLocks noGrp="1"/>
          </p:cNvSpPr>
          <p:nvPr>
            <p:ph type="sldNum" sz="quarter" idx="2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9469816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full width">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11509330"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3">
            <a:extLst>
              <a:ext uri="{FF2B5EF4-FFF2-40B4-BE49-F238E27FC236}">
                <a16:creationId xmlns:a16="http://schemas.microsoft.com/office/drawing/2014/main" id="{D048DB48-6039-4A0D-ACBF-D5EB8DD358F7}"/>
              </a:ext>
            </a:extLst>
          </p:cNvPr>
          <p:cNvSpPr>
            <a:spLocks noGrp="1"/>
          </p:cNvSpPr>
          <p:nvPr>
            <p:ph type="sldNum" sz="quarter" idx="21"/>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18149080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full bleed">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5AF6F1E8-5ECE-4267-92B5-43C3523BCBE3}"/>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60000" rIns="4320000" bIns="360000" anchor="ctr"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8390923A-6BDB-44C8-9456-CEB6E0A0A293}"/>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7">
            <a:extLst>
              <a:ext uri="{FF2B5EF4-FFF2-40B4-BE49-F238E27FC236}">
                <a16:creationId xmlns:a16="http://schemas.microsoft.com/office/drawing/2014/main" id="{36FF9FCE-BF48-40F0-8FF3-3252AB1CF679}"/>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lvl1pPr>
              <a:defRPr>
                <a:solidFill>
                  <a:schemeClr val="bg2"/>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E0AD6A4-0D42-4CCD-B0CB-498EE201FE4E}"/>
              </a:ext>
            </a:extLst>
          </p:cNvPr>
          <p:cNvSpPr>
            <a:spLocks noGrp="1"/>
          </p:cNvSpPr>
          <p:nvPr>
            <p:ph type="dt" sz="half" idx="21"/>
          </p:nvPr>
        </p:nvSpPr>
        <p:spPr/>
        <p:txBody>
          <a:bodyPr/>
          <a:lstStyle>
            <a:lvl1pPr>
              <a:defRPr>
                <a:solidFill>
                  <a:schemeClr val="bg2"/>
                </a:solidFill>
              </a:defRPr>
            </a:lvl1pPr>
          </a:lstStyle>
          <a:p>
            <a:endParaRPr lang="en-GB"/>
          </a:p>
        </p:txBody>
      </p:sp>
      <p:sp>
        <p:nvSpPr>
          <p:cNvPr id="6" name="Footer Placeholder 5">
            <a:extLst>
              <a:ext uri="{FF2B5EF4-FFF2-40B4-BE49-F238E27FC236}">
                <a16:creationId xmlns:a16="http://schemas.microsoft.com/office/drawing/2014/main" id="{F21E9B0E-B319-4C6F-97AF-0F8D83942F0C}"/>
              </a:ext>
            </a:extLst>
          </p:cNvPr>
          <p:cNvSpPr>
            <a:spLocks noGrp="1"/>
          </p:cNvSpPr>
          <p:nvPr>
            <p:ph type="ftr" sz="quarter" idx="22"/>
          </p:nvPr>
        </p:nvSpPr>
        <p:spPr/>
        <p:txBody>
          <a:bodyPr/>
          <a:lstStyle>
            <a:lvl1pPr>
              <a:defRPr>
                <a:solidFill>
                  <a:schemeClr val="bg2"/>
                </a:solidFill>
              </a:defRPr>
            </a:lvl1pPr>
          </a:lstStyle>
          <a:p>
            <a:r>
              <a:rPr lang="en-US"/>
              <a:t>Joint webinar: Demystifying the carbon market</a:t>
            </a:r>
            <a:endParaRPr lang="en-GB"/>
          </a:p>
        </p:txBody>
      </p:sp>
      <p:sp>
        <p:nvSpPr>
          <p:cNvPr id="14" name="Slide Number Placeholder 13">
            <a:extLst>
              <a:ext uri="{FF2B5EF4-FFF2-40B4-BE49-F238E27FC236}">
                <a16:creationId xmlns:a16="http://schemas.microsoft.com/office/drawing/2014/main" id="{65D74DCF-D99B-4098-B297-0BD016160D35}"/>
              </a:ext>
            </a:extLst>
          </p:cNvPr>
          <p:cNvSpPr>
            <a:spLocks noGrp="1"/>
          </p:cNvSpPr>
          <p:nvPr>
            <p:ph type="sldNum" sz="quarter" idx="23"/>
          </p:nvPr>
        </p:nvSpPr>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90218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1440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US"/>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US"/>
              <a:t>Joint webinar: Demystifying the carbon market</a:t>
            </a:r>
            <a:endParaRPr lang="en-GB"/>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a:t>
            </a:fld>
            <a:endParaRPr lang="en-GB"/>
          </a:p>
        </p:txBody>
      </p:sp>
      <p:sp>
        <p:nvSpPr>
          <p:cNvPr id="11" name="Text Placeholder 5">
            <a:extLst>
              <a:ext uri="{FF2B5EF4-FFF2-40B4-BE49-F238E27FC236}">
                <a16:creationId xmlns:a16="http://schemas.microsoft.com/office/drawing/2014/main" id="{C4DEE883-581D-4AC9-9251-8929D0C8E380}"/>
              </a:ext>
            </a:extLst>
          </p:cNvPr>
          <p:cNvSpPr>
            <a:spLocks noGrp="1" noChangeAspect="1"/>
          </p:cNvSpPr>
          <p:nvPr>
            <p:ph type="body" sz="quarter" idx="25"/>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7">
            <a:extLst>
              <a:ext uri="{FF2B5EF4-FFF2-40B4-BE49-F238E27FC236}">
                <a16:creationId xmlns:a16="http://schemas.microsoft.com/office/drawing/2014/main" id="{44C9A43E-093B-42AD-B427-BA16E45D56B6}"/>
              </a:ext>
            </a:extLst>
          </p:cNvPr>
          <p:cNvSpPr>
            <a:spLocks noGrp="1" noChangeAspect="1"/>
          </p:cNvSpPr>
          <p:nvPr>
            <p:ph type="body" sz="quarter" idx="2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50829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US"/>
              <a:t>Click to edit Master title style</a:t>
            </a:r>
            <a:endParaRPr lang="en-GB"/>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US"/>
              <a:t>Joint webinar: Demystifying the carbon market</a:t>
            </a:r>
            <a:endParaRPr lang="en-GB"/>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6" name="Text Placeholder 7">
            <a:extLst>
              <a:ext uri="{FF2B5EF4-FFF2-40B4-BE49-F238E27FC236}">
                <a16:creationId xmlns:a16="http://schemas.microsoft.com/office/drawing/2014/main" id="{49792A8A-88CD-4947-B7C8-CF7FA124B20A}"/>
              </a:ext>
            </a:extLst>
          </p:cNvPr>
          <p:cNvSpPr>
            <a:spLocks noGrp="1" noChangeAspect="1"/>
          </p:cNvSpPr>
          <p:nvPr>
            <p:ph type="body" sz="quarter" idx="23"/>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416652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3842214" y="2106271"/>
            <a:ext cx="4507572" cy="2281251"/>
          </a:xfrm>
        </p:spPr>
        <p:txBody>
          <a:bodyPr/>
          <a:lstStyle>
            <a:lvl1pPr>
              <a:defRPr sz="2800" cap="none" baseline="0">
                <a:solidFill>
                  <a:schemeClr val="accent1"/>
                </a:solidFill>
                <a:latin typeface="+mj-lt"/>
              </a:defRPr>
            </a:lvl1pPr>
            <a:lvl2pPr algn="l">
              <a:spcBef>
                <a:spcPts val="600"/>
              </a:spcBef>
              <a:defRPr sz="1600" b="0" cap="none" baseline="0">
                <a:solidFill>
                  <a:schemeClr val="accent1"/>
                </a:solidFill>
              </a:defRPr>
            </a:lvl2pPr>
            <a:lvl3pPr algn="l">
              <a:defRPr sz="1600" cap="none">
                <a:solidFill>
                  <a:schemeClr val="accent1"/>
                </a:solidFill>
              </a:defRPr>
            </a:lvl3pPr>
            <a:lvl4pPr algn="l">
              <a:defRPr sz="1600" cap="none">
                <a:solidFill>
                  <a:schemeClr val="accent1"/>
                </a:solidFill>
              </a:defRPr>
            </a:lvl4pPr>
            <a:lvl5pPr algn="l">
              <a:defRPr sz="1600" cap="none">
                <a:solidFill>
                  <a:schemeClr val="accent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extBox 2">
            <a:extLst>
              <a:ext uri="{FF2B5EF4-FFF2-40B4-BE49-F238E27FC236}">
                <a16:creationId xmlns:a16="http://schemas.microsoft.com/office/drawing/2014/main" id="{8CCFA2A9-BC18-4CF8-AD38-42B263119472}"/>
              </a:ext>
            </a:extLst>
          </p:cNvPr>
          <p:cNvSpPr txBox="1"/>
          <p:nvPr userDrawn="1"/>
        </p:nvSpPr>
        <p:spPr>
          <a:xfrm>
            <a:off x="2756995" y="1307904"/>
            <a:ext cx="914033" cy="1938992"/>
          </a:xfrm>
          <a:prstGeom prst="rect">
            <a:avLst/>
          </a:prstGeom>
          <a:noFill/>
        </p:spPr>
        <p:txBody>
          <a:bodyPr wrap="none" rtlCol="0">
            <a:spAutoFit/>
          </a:bodyPr>
          <a:lstStyle/>
          <a:p>
            <a:r>
              <a:rPr lang="en-AU" sz="12000">
                <a:solidFill>
                  <a:schemeClr val="accent1"/>
                </a:solidFill>
                <a:latin typeface="+mj-lt"/>
              </a:rPr>
              <a:t>“</a:t>
            </a:r>
          </a:p>
        </p:txBody>
      </p:sp>
      <p:sp>
        <p:nvSpPr>
          <p:cNvPr id="17" name="TextBox 16">
            <a:extLst>
              <a:ext uri="{FF2B5EF4-FFF2-40B4-BE49-F238E27FC236}">
                <a16:creationId xmlns:a16="http://schemas.microsoft.com/office/drawing/2014/main" id="{19C98CC0-E077-4ADE-8BC2-9559518E22D8}"/>
              </a:ext>
            </a:extLst>
          </p:cNvPr>
          <p:cNvSpPr txBox="1"/>
          <p:nvPr userDrawn="1"/>
        </p:nvSpPr>
        <p:spPr>
          <a:xfrm>
            <a:off x="7755716" y="3692995"/>
            <a:ext cx="1643399" cy="1938992"/>
          </a:xfrm>
          <a:prstGeom prst="rect">
            <a:avLst/>
          </a:prstGeom>
          <a:noFill/>
        </p:spPr>
        <p:txBody>
          <a:bodyPr wrap="none" rtlCol="0">
            <a:spAutoFit/>
          </a:bodyPr>
          <a:lstStyle/>
          <a:p>
            <a:r>
              <a:rPr lang="en-AU" sz="12000">
                <a:solidFill>
                  <a:schemeClr val="tx2"/>
                </a:solidFill>
                <a:latin typeface="+mj-lt"/>
              </a:rPr>
              <a:t>“</a:t>
            </a:r>
            <a:r>
              <a:rPr lang="en-AU" sz="12000">
                <a:solidFill>
                  <a:schemeClr val="accent1"/>
                </a:solidFill>
                <a:latin typeface="+mj-lt"/>
              </a:rPr>
              <a:t>”</a:t>
            </a:r>
          </a:p>
        </p:txBody>
      </p:sp>
      <p:sp>
        <p:nvSpPr>
          <p:cNvPr id="2" name="Date Placeholder 1">
            <a:extLst>
              <a:ext uri="{FF2B5EF4-FFF2-40B4-BE49-F238E27FC236}">
                <a16:creationId xmlns:a16="http://schemas.microsoft.com/office/drawing/2014/main" id="{325A78CB-C25F-477B-ACB8-7A8C3B33F7D7}"/>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10DC4922-3AFC-43D6-9996-17D5CAC06E9E}"/>
              </a:ext>
            </a:extLst>
          </p:cNvPr>
          <p:cNvSpPr>
            <a:spLocks noGrp="1"/>
          </p:cNvSpPr>
          <p:nvPr>
            <p:ph type="ftr" sz="quarter" idx="21"/>
          </p:nvPr>
        </p:nvSpPr>
        <p:spPr/>
        <p:txBody>
          <a:bodyPr/>
          <a:lstStyle>
            <a:lvl1pPr>
              <a:defRPr>
                <a:solidFill>
                  <a:schemeClr val="bg2"/>
                </a:solidFill>
              </a:defRPr>
            </a:lvl1pPr>
          </a:lstStyle>
          <a:p>
            <a:r>
              <a:rPr lang="en-US"/>
              <a:t>Joint webinar: Demystifying the carbon market</a:t>
            </a:r>
            <a:endParaRPr lang="en-GB"/>
          </a:p>
        </p:txBody>
      </p:sp>
      <p:sp>
        <p:nvSpPr>
          <p:cNvPr id="8" name="Slide Number Placeholder 7">
            <a:extLst>
              <a:ext uri="{FF2B5EF4-FFF2-40B4-BE49-F238E27FC236}">
                <a16:creationId xmlns:a16="http://schemas.microsoft.com/office/drawing/2014/main" id="{F54801EF-D4C3-4D21-A7DC-76D432B0F009}"/>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Text Placeholder 7">
            <a:extLst>
              <a:ext uri="{FF2B5EF4-FFF2-40B4-BE49-F238E27FC236}">
                <a16:creationId xmlns:a16="http://schemas.microsoft.com/office/drawing/2014/main" id="{7E00BA3E-95EC-1C47-9AC2-327806835F07}"/>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021891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US"/>
              <a:t>Joint webinar: Demystifying the carbon market</a:t>
            </a:r>
            <a:endParaRPr lang="en-GB"/>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62665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8030984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801351"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p>
            <a:r>
              <a:rPr lang="en-US"/>
              <a:t>Joint webinar: Demystifying the carbon market</a:t>
            </a:r>
            <a:endParaRPr lang="en-GB"/>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4127401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ble-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583ABC-22A1-400D-B5EB-018BF7A1B892}"/>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794666"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solidFill>
                  <a:schemeClr val="bg2"/>
                </a:solidFill>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lvl1pPr>
              <a:defRPr>
                <a:solidFill>
                  <a:schemeClr val="bg2"/>
                </a:solidFill>
              </a:defRPr>
            </a:lvl1pPr>
          </a:lstStyle>
          <a:p>
            <a:r>
              <a:rPr lang="en-US"/>
              <a:t>Joint webinar: Demystifying the carbon market</a:t>
            </a:r>
            <a:endParaRPr lang="en-GB"/>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1" name="Text Placeholder 7">
            <a:extLst>
              <a:ext uri="{FF2B5EF4-FFF2-40B4-BE49-F238E27FC236}">
                <a16:creationId xmlns:a16="http://schemas.microsoft.com/office/drawing/2014/main" id="{E37ADFEC-1009-E74F-BF45-0942A2AC8772}"/>
              </a:ext>
            </a:extLst>
          </p:cNvPr>
          <p:cNvSpPr>
            <a:spLocks noGrp="1" noChangeAspect="1"/>
          </p:cNvSpPr>
          <p:nvPr>
            <p:ph type="body" sz="quarter" idx="20"/>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82919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r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0C8A8-1B70-4653-94B4-DE00B5C785B3}"/>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801351"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lvl1pPr>
              <a:defRPr>
                <a:solidFill>
                  <a:schemeClr val="bg2"/>
                </a:solidFill>
              </a:defRPr>
            </a:lvl1p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lvl1pPr>
              <a:defRPr>
                <a:solidFill>
                  <a:schemeClr val="bg2"/>
                </a:solidFill>
              </a:defRPr>
            </a:lvl1pPr>
          </a:lstStyle>
          <a:p>
            <a:r>
              <a:rPr lang="en-US"/>
              <a:t>Joint webinar: Demystifying the carbon market</a:t>
            </a:r>
            <a:endParaRPr lang="en-GB"/>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2" name="Text Placeholder 7">
            <a:extLst>
              <a:ext uri="{FF2B5EF4-FFF2-40B4-BE49-F238E27FC236}">
                <a16:creationId xmlns:a16="http://schemas.microsoft.com/office/drawing/2014/main" id="{A3FF1CD0-9CAF-AC4A-8BD8-B3F2D6F6D323}"/>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938952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24743" y="2730825"/>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881533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877158" y="3841087"/>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 Asociación Civil </a:t>
            </a:r>
          </a:p>
          <a:p>
            <a:pPr lvl="0"/>
            <a:endParaRPr lang="en-US" altLang="en-US" sz="1600" b="0"/>
          </a:p>
          <a:p>
            <a:pPr lvl="0">
              <a:spcBef>
                <a:spcPts val="0"/>
              </a:spcBef>
              <a:spcAft>
                <a:spcPts val="200"/>
              </a:spcAft>
            </a:pPr>
            <a:r>
              <a:rPr lang="en-US" altLang="en-US" sz="1200" b="0">
                <a:solidFill>
                  <a:schemeClr val="bg2"/>
                </a:solidFill>
              </a:rPr>
              <a:t>Calle Margarita </a:t>
            </a:r>
            <a:r>
              <a:rPr lang="en-US" altLang="en-US" sz="1200" b="0" err="1">
                <a:solidFill>
                  <a:schemeClr val="bg2"/>
                </a:solidFill>
              </a:rPr>
              <a:t>Maza</a:t>
            </a:r>
            <a:r>
              <a:rPr lang="en-US" altLang="en-US" sz="1200" b="0">
                <a:solidFill>
                  <a:schemeClr val="bg2"/>
                </a:solidFill>
              </a:rPr>
              <a:t> de Juárez 422</a:t>
            </a:r>
          </a:p>
          <a:p>
            <a:pPr lvl="0">
              <a:spcBef>
                <a:spcPts val="0"/>
              </a:spcBef>
              <a:spcAft>
                <a:spcPts val="200"/>
              </a:spcAft>
            </a:pPr>
            <a:r>
              <a:rPr lang="en-US" altLang="en-US" sz="1200" b="0">
                <a:solidFill>
                  <a:schemeClr val="bg2"/>
                </a:solidFill>
              </a:rPr>
              <a:t>Colonia Centro,  Oaxaca, México, CP. 68000</a:t>
            </a:r>
          </a:p>
          <a:p>
            <a:pPr lvl="0">
              <a:spcBef>
                <a:spcPts val="0"/>
              </a:spcBef>
              <a:spcAft>
                <a:spcPts val="200"/>
              </a:spcAft>
            </a:pPr>
            <a:r>
              <a:rPr lang="en-US" altLang="en-US" sz="1200" b="0">
                <a:solidFill>
                  <a:schemeClr val="bg2"/>
                </a:solidFill>
              </a:rPr>
              <a:t>Phone: +52 951 502 6533</a:t>
            </a:r>
          </a:p>
          <a:p>
            <a:pPr lvl="0">
              <a:spcBef>
                <a:spcPts val="0"/>
              </a:spcBef>
              <a:spcAft>
                <a:spcPts val="200"/>
              </a:spcAft>
            </a:pPr>
            <a:r>
              <a:rPr lang="en-US" altLang="en-US" sz="1200" b="0">
                <a:solidFill>
                  <a:schemeClr val="bg2"/>
                </a:solidFill>
              </a:rPr>
              <a:t>Fax: +52 951 502 6594</a:t>
            </a:r>
          </a:p>
          <a:p>
            <a:pPr lvl="0">
              <a:spcBef>
                <a:spcPts val="0"/>
              </a:spcBef>
              <a:spcAft>
                <a:spcPts val="200"/>
              </a:spcAft>
            </a:pPr>
            <a:r>
              <a:rPr lang="en-US" altLang="en-US" sz="1200" b="0">
                <a:solidFill>
                  <a:schemeClr val="bg2"/>
                </a:solidFill>
              </a:rPr>
              <a:t>FSC Asociación Civil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869295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877158" y="3841087"/>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 Asociación Civil </a:t>
            </a:r>
          </a:p>
          <a:p>
            <a:pPr lvl="0"/>
            <a:endParaRPr lang="en-US" altLang="en-US" sz="1600" b="0"/>
          </a:p>
          <a:p>
            <a:pPr lvl="0">
              <a:spcBef>
                <a:spcPts val="0"/>
              </a:spcBef>
              <a:spcAft>
                <a:spcPts val="200"/>
              </a:spcAft>
            </a:pPr>
            <a:r>
              <a:rPr lang="en-US" altLang="en-US" sz="1200" b="0">
                <a:solidFill>
                  <a:schemeClr val="bg2"/>
                </a:solidFill>
              </a:rPr>
              <a:t>Calle Margarita </a:t>
            </a:r>
            <a:r>
              <a:rPr lang="en-US" altLang="en-US" sz="1200" b="0" err="1">
                <a:solidFill>
                  <a:schemeClr val="bg2"/>
                </a:solidFill>
              </a:rPr>
              <a:t>Maza</a:t>
            </a:r>
            <a:r>
              <a:rPr lang="en-US" altLang="en-US" sz="1200" b="0">
                <a:solidFill>
                  <a:schemeClr val="bg2"/>
                </a:solidFill>
              </a:rPr>
              <a:t> de Juárez 422</a:t>
            </a:r>
          </a:p>
          <a:p>
            <a:pPr lvl="0">
              <a:spcBef>
                <a:spcPts val="0"/>
              </a:spcBef>
              <a:spcAft>
                <a:spcPts val="200"/>
              </a:spcAft>
            </a:pPr>
            <a:r>
              <a:rPr lang="en-US" altLang="en-US" sz="1200" b="0">
                <a:solidFill>
                  <a:schemeClr val="bg2"/>
                </a:solidFill>
              </a:rPr>
              <a:t>Colonia Centro,  Oaxaca, México, CP. 68000</a:t>
            </a:r>
          </a:p>
          <a:p>
            <a:pPr lvl="0">
              <a:spcBef>
                <a:spcPts val="0"/>
              </a:spcBef>
              <a:spcAft>
                <a:spcPts val="200"/>
              </a:spcAft>
            </a:pPr>
            <a:r>
              <a:rPr lang="en-US" altLang="en-US" sz="1200" b="0">
                <a:solidFill>
                  <a:schemeClr val="bg2"/>
                </a:solidFill>
              </a:rPr>
              <a:t>Phone: +52 951 502 6533</a:t>
            </a:r>
          </a:p>
          <a:p>
            <a:pPr lvl="0">
              <a:spcBef>
                <a:spcPts val="0"/>
              </a:spcBef>
              <a:spcAft>
                <a:spcPts val="200"/>
              </a:spcAft>
            </a:pPr>
            <a:r>
              <a:rPr lang="en-US" altLang="en-US" sz="1200" b="0">
                <a:solidFill>
                  <a:schemeClr val="bg2"/>
                </a:solidFill>
              </a:rPr>
              <a:t>Fax: +52 951 502 6594</a:t>
            </a:r>
          </a:p>
          <a:p>
            <a:pPr lvl="0">
              <a:spcBef>
                <a:spcPts val="0"/>
              </a:spcBef>
              <a:spcAft>
                <a:spcPts val="200"/>
              </a:spcAft>
            </a:pPr>
            <a:r>
              <a:rPr lang="en-US" altLang="en-US" sz="1200" b="0">
                <a:solidFill>
                  <a:schemeClr val="bg2"/>
                </a:solidFill>
              </a:rPr>
              <a:t>FSC Asociación Civil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userDrawn="1"/>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userDrawn="1"/>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3377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userDrawn="1"/>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userDrawn="1"/>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208460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348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7" name="Text Placeholder 5">
            <a:extLst>
              <a:ext uri="{FF2B5EF4-FFF2-40B4-BE49-F238E27FC236}">
                <a16:creationId xmlns:a16="http://schemas.microsoft.com/office/drawing/2014/main" id="{FCAC8505-DEDF-4C01-A608-94D176EC4352}"/>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0BCEEC50-8D3D-4D30-A7E4-EB437433847B}"/>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35383366-B84A-4AF0-9ECA-0C40F072B979}"/>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Tree>
    <p:extLst>
      <p:ext uri="{BB962C8B-B14F-4D97-AF65-F5344CB8AC3E}">
        <p14:creationId xmlns:p14="http://schemas.microsoft.com/office/powerpoint/2010/main" val="582614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US"/>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US"/>
              <a:t>Joint webinar: Demystifying the carbon market</a:t>
            </a:r>
            <a:endParaRPr lang="en-GB"/>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271870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87CEE9C-A8AE-431B-A0E0-C79E2E22CC7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0C04917-818A-4A3D-87A1-5D1A3CEF6EED}"/>
              </a:ext>
            </a:extLst>
          </p:cNvPr>
          <p:cNvSpPr>
            <a:spLocks noGrp="1"/>
          </p:cNvSpPr>
          <p:nvPr>
            <p:ph type="ftr" sz="quarter" idx="11"/>
          </p:nvPr>
        </p:nvSpPr>
        <p:spPr/>
        <p:txBody>
          <a:bodyPr/>
          <a:lstStyle/>
          <a:p>
            <a:r>
              <a:rPr lang="en-US"/>
              <a:t>Joint webinar: Demystifying the carbon market</a:t>
            </a:r>
            <a:endParaRPr lang="en-GB"/>
          </a:p>
        </p:txBody>
      </p:sp>
      <p:sp>
        <p:nvSpPr>
          <p:cNvPr id="7" name="Slide Number Placeholder 6">
            <a:extLst>
              <a:ext uri="{FF2B5EF4-FFF2-40B4-BE49-F238E27FC236}">
                <a16:creationId xmlns:a16="http://schemas.microsoft.com/office/drawing/2014/main" id="{F14D6DCE-44D6-472C-8A31-1D8DC27A62B3}"/>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429480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2" name="Text Placeholder 7">
            <a:extLst>
              <a:ext uri="{FF2B5EF4-FFF2-40B4-BE49-F238E27FC236}">
                <a16:creationId xmlns:a16="http://schemas.microsoft.com/office/drawing/2014/main" id="{13531284-6BE9-BD4E-988C-3BBCE7CCAE7F}"/>
              </a:ext>
            </a:extLst>
          </p:cNvPr>
          <p:cNvSpPr>
            <a:spLocks noGrp="1" noChangeAspect="1"/>
          </p:cNvSpPr>
          <p:nvPr>
            <p:ph type="body" sz="quarter" idx="18"/>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379559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only-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US"/>
              <a:t>Joint webinar: Demystifying the carbon market</a:t>
            </a:r>
            <a:endParaRPr lang="en-GB"/>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1" name="Text Placeholder 7">
            <a:extLst>
              <a:ext uri="{FF2B5EF4-FFF2-40B4-BE49-F238E27FC236}">
                <a16:creationId xmlns:a16="http://schemas.microsoft.com/office/drawing/2014/main" id="{2CDD6A81-9396-BE48-A86C-E83608F7D186}"/>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379348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US"/>
              <a:t>Joint webinar: Demystifying the carbon market</a:t>
            </a:r>
            <a:endParaRPr lang="en-GB"/>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9" name="Text Placeholder 7">
            <a:extLst>
              <a:ext uri="{FF2B5EF4-FFF2-40B4-BE49-F238E27FC236}">
                <a16:creationId xmlns:a16="http://schemas.microsoft.com/office/drawing/2014/main" id="{7807E9A1-1B37-2E4A-95C5-D75F492AC6BA}"/>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97656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Title + Blank">
    <p:spTree>
      <p:nvGrpSpPr>
        <p:cNvPr id="1" name=""/>
        <p:cNvGrpSpPr/>
        <p:nvPr/>
      </p:nvGrpSpPr>
      <p:grpSpPr>
        <a:xfrm>
          <a:off x="0" y="0"/>
          <a:ext cx="0" cy="0"/>
          <a:chOff x="0" y="0"/>
          <a:chExt cx="0" cy="0"/>
        </a:xfrm>
      </p:grpSpPr>
      <p:sp>
        <p:nvSpPr>
          <p:cNvPr id="4" name="TextBox 3"/>
          <p:cNvSpPr txBox="1"/>
          <p:nvPr userDrawn="1"/>
        </p:nvSpPr>
        <p:spPr>
          <a:xfrm>
            <a:off x="988996" y="1090088"/>
            <a:ext cx="1219200" cy="914400"/>
          </a:xfrm>
          <a:prstGeom prst="rect">
            <a:avLst/>
          </a:prstGeom>
        </p:spPr>
        <p:txBody>
          <a:bodyPr vert="horz" wrap="none" rtlCol="0" anchor="ctr">
            <a:normAutofit/>
          </a:bodyPr>
          <a:lstStyle/>
          <a:p>
            <a:pPr marL="0" marR="0" indent="0" algn="ctr" defTabSz="914354" rtl="0" eaLnBrk="1" fontAlgn="auto" latinLnBrk="0" hangingPunct="1">
              <a:lnSpc>
                <a:spcPct val="100000"/>
              </a:lnSpc>
              <a:spcBef>
                <a:spcPct val="0"/>
              </a:spcBef>
              <a:spcAft>
                <a:spcPts val="0"/>
              </a:spcAft>
              <a:buClrTx/>
              <a:buSzTx/>
              <a:buFontTx/>
              <a:buNone/>
              <a:tabLst/>
            </a:pPr>
            <a:endParaRPr kumimoji="0" lang="en-US" sz="2000" b="0" i="0" u="none" strike="noStrike" kern="1200" cap="none" spc="0" normalizeH="0" baseline="0" noProof="0">
              <a:ln>
                <a:noFill/>
              </a:ln>
              <a:solidFill>
                <a:schemeClr val="accent1"/>
              </a:solidFill>
              <a:effectLst/>
              <a:uLnTx/>
              <a:uFillTx/>
              <a:latin typeface="+mj-lt"/>
              <a:ea typeface="+mj-ea"/>
              <a:cs typeface="+mj-cs"/>
            </a:endParaRPr>
          </a:p>
        </p:txBody>
      </p:sp>
      <p:sp>
        <p:nvSpPr>
          <p:cNvPr id="12" name="Title 1"/>
          <p:cNvSpPr>
            <a:spLocks noGrp="1"/>
          </p:cNvSpPr>
          <p:nvPr>
            <p:ph type="title"/>
          </p:nvPr>
        </p:nvSpPr>
        <p:spPr>
          <a:xfrm>
            <a:off x="1219200" y="228606"/>
            <a:ext cx="9753600" cy="584775"/>
          </a:xfrm>
          <a:prstGeom prst="rect">
            <a:avLst/>
          </a:prstGeom>
        </p:spPr>
        <p:txBody>
          <a:bodyPr/>
          <a:lstStyle>
            <a:lvl1pPr>
              <a:defRPr b="1">
                <a:solidFill>
                  <a:srgbClr val="007198"/>
                </a:solidFill>
              </a:defRPr>
            </a:lvl1pPr>
          </a:lstStyle>
          <a:p>
            <a:r>
              <a:rPr lang="en-US"/>
              <a:t>Click to edit Master title style</a:t>
            </a:r>
          </a:p>
        </p:txBody>
      </p:sp>
      <p:cxnSp>
        <p:nvCxnSpPr>
          <p:cNvPr id="13" name="Straight Connector 12"/>
          <p:cNvCxnSpPr/>
          <p:nvPr userDrawn="1"/>
        </p:nvCxnSpPr>
        <p:spPr>
          <a:xfrm>
            <a:off x="1320800" y="838200"/>
            <a:ext cx="9652000" cy="0"/>
          </a:xfrm>
          <a:prstGeom prst="line">
            <a:avLst/>
          </a:prstGeom>
          <a:ln w="28575" cmpd="sng">
            <a:solidFill>
              <a:srgbClr val="00AEC6"/>
            </a:solidFill>
          </a:ln>
          <a:effectLst/>
        </p:spPr>
        <p:style>
          <a:lnRef idx="2">
            <a:schemeClr val="accent1"/>
          </a:lnRef>
          <a:fillRef idx="0">
            <a:schemeClr val="accent1"/>
          </a:fillRef>
          <a:effectRef idx="1">
            <a:schemeClr val="accent1"/>
          </a:effectRef>
          <a:fontRef idx="minor">
            <a:schemeClr val="tx1"/>
          </a:fontRef>
        </p:style>
      </p:cxnSp>
      <p:sp>
        <p:nvSpPr>
          <p:cNvPr id="14" name="Date Placeholder 27"/>
          <p:cNvSpPr>
            <a:spLocks noGrp="1"/>
          </p:cNvSpPr>
          <p:nvPr>
            <p:ph type="dt" sz="half" idx="2"/>
          </p:nvPr>
        </p:nvSpPr>
        <p:spPr>
          <a:xfrm>
            <a:off x="8331200" y="6373507"/>
            <a:ext cx="2743200" cy="332101"/>
          </a:xfrm>
          <a:prstGeom prst="rect">
            <a:avLst/>
          </a:prstGeom>
        </p:spPr>
        <p:txBody>
          <a:bodyPr>
            <a:noAutofit/>
          </a:bodyPr>
          <a:lstStyle>
            <a:lvl1pPr algn="r">
              <a:defRPr sz="1000" b="1">
                <a:solidFill>
                  <a:srgbClr val="8E8E8E"/>
                </a:solidFill>
              </a:defRPr>
            </a:lvl1pPr>
          </a:lstStyle>
          <a:p>
            <a:fld id="{A3879732-5757-4486-B464-69069C2083F6}" type="datetime3">
              <a:rPr lang="en-US" smtClean="0"/>
              <a:pPr/>
              <a:t>14 July 2023</a:t>
            </a:fld>
            <a:endParaRPr lang="en-US"/>
          </a:p>
        </p:txBody>
      </p:sp>
    </p:spTree>
    <p:extLst>
      <p:ext uri="{BB962C8B-B14F-4D97-AF65-F5344CB8AC3E}">
        <p14:creationId xmlns:p14="http://schemas.microsoft.com/office/powerpoint/2010/main" val="1620054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headline only" type="titleOnly">
  <p:cSld name="headline only">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478367" y="494857"/>
            <a:ext cx="11235200" cy="538000"/>
          </a:xfrm>
          <a:prstGeom prst="rect">
            <a:avLst/>
          </a:prstGeom>
          <a:noFill/>
          <a:ln>
            <a:noFill/>
          </a:ln>
        </p:spPr>
        <p:txBody>
          <a:bodyPr spcFirstLastPara="1" wrap="square" lIns="0" tIns="0" rIns="0" bIns="0" anchor="t" anchorCtr="0">
            <a:noAutofit/>
          </a:bodyPr>
          <a:lstStyle>
            <a:lvl1pPr marR="0" lvl="0" algn="l" rtl="0">
              <a:lnSpc>
                <a:spcPct val="95000"/>
              </a:lnSpc>
              <a:spcBef>
                <a:spcPts val="0"/>
              </a:spcBef>
              <a:spcAft>
                <a:spcPts val="0"/>
              </a:spcAft>
              <a:buClr>
                <a:schemeClr val="accent1"/>
              </a:buClr>
              <a:buSzPts val="2800"/>
              <a:buFont typeface="Montserrat"/>
              <a:buNone/>
              <a:defRPr sz="3733" b="1"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700450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headline only (blue background)">
  <p:cSld name="headline only (blue background)">
    <p:bg>
      <p:bgPr>
        <a:solidFill>
          <a:schemeClr val="accent1"/>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478367" y="494857"/>
            <a:ext cx="11235200" cy="538000"/>
          </a:xfrm>
          <a:prstGeom prst="rect">
            <a:avLst/>
          </a:prstGeom>
          <a:noFill/>
          <a:ln>
            <a:noFill/>
          </a:ln>
        </p:spPr>
        <p:txBody>
          <a:bodyPr spcFirstLastPara="1" wrap="square" lIns="0" tIns="0" rIns="0" bIns="0" anchor="t" anchorCtr="0">
            <a:noAutofit/>
          </a:bodyPr>
          <a:lstStyle>
            <a:lvl1pPr marR="0" lvl="0" algn="l" rtl="0">
              <a:lnSpc>
                <a:spcPct val="95000"/>
              </a:lnSpc>
              <a:spcBef>
                <a:spcPts val="0"/>
              </a:spcBef>
              <a:spcAft>
                <a:spcPts val="0"/>
              </a:spcAft>
              <a:buClr>
                <a:srgbClr val="FFFFFF"/>
              </a:buClr>
              <a:buSzPts val="2800"/>
              <a:buFont typeface="Montserrat"/>
              <a:buNone/>
              <a:defRPr sz="3733"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09" name="Google Shape;109;p21"/>
          <p:cNvSpPr txBox="1"/>
          <p:nvPr/>
        </p:nvSpPr>
        <p:spPr>
          <a:xfrm>
            <a:off x="11713600" y="6419575"/>
            <a:ext cx="404400" cy="320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200" b="1">
                <a:solidFill>
                  <a:srgbClr val="FFFFFF"/>
                </a:solidFill>
                <a:latin typeface="Montserrat"/>
                <a:ea typeface="Montserrat"/>
                <a:cs typeface="Montserrat"/>
                <a:sym typeface="Montserrat"/>
              </a:rPr>
              <a:pPr marL="0" lvl="0" indent="0" algn="ctr" rtl="0">
                <a:spcBef>
                  <a:spcPts val="0"/>
                </a:spcBef>
                <a:spcAft>
                  <a:spcPts val="0"/>
                </a:spcAft>
                <a:buNone/>
              </a:pPr>
              <a:t>‹#›</a:t>
            </a:fld>
            <a:endParaRPr sz="1200" b="1">
              <a:solidFill>
                <a:srgbClr val="FFFFFF"/>
              </a:solidFill>
              <a:latin typeface="Montserrat"/>
              <a:ea typeface="Montserrat"/>
              <a:cs typeface="Montserrat"/>
              <a:sym typeface="Montserrat"/>
            </a:endParaRPr>
          </a:p>
        </p:txBody>
      </p:sp>
      <p:pic>
        <p:nvPicPr>
          <p:cNvPr id="110" name="Google Shape;110;p21"/>
          <p:cNvPicPr preferRelativeResize="0"/>
          <p:nvPr/>
        </p:nvPicPr>
        <p:blipFill rotWithShape="1">
          <a:blip r:embed="rId2">
            <a:alphaModFix/>
          </a:blip>
          <a:srcRect/>
          <a:stretch/>
        </p:blipFill>
        <p:spPr>
          <a:xfrm>
            <a:off x="10347701" y="6452055"/>
            <a:ext cx="1260312" cy="255059"/>
          </a:xfrm>
          <a:prstGeom prst="rect">
            <a:avLst/>
          </a:prstGeom>
          <a:noFill/>
          <a:ln>
            <a:noFill/>
          </a:ln>
        </p:spPr>
      </p:pic>
    </p:spTree>
    <p:extLst>
      <p:ext uri="{BB962C8B-B14F-4D97-AF65-F5344CB8AC3E}">
        <p14:creationId xmlns:p14="http://schemas.microsoft.com/office/powerpoint/2010/main" val="17146582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2.sv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image" Target="../media/image2.sv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image" Target="../media/image1.png"/><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theme" Target="../theme/theme3.xml"/><Relationship Id="rId8" Type="http://schemas.openxmlformats.org/officeDocument/2006/relationships/slideLayout" Target="../slideLayouts/slideLayout68.xml"/><Relationship Id="rId3"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92E174-19C6-4D75-B1D5-4E68168B649B}"/>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3DA36E3D-B4FD-4A23-9D91-DF456ABA0785}"/>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10849038" y="333375"/>
            <a:ext cx="1008000" cy="448797"/>
          </a:xfrm>
          <a:prstGeom prst="rect">
            <a:avLst/>
          </a:prstGeom>
        </p:spPr>
      </p:pic>
      <p:sp>
        <p:nvSpPr>
          <p:cNvPr id="2" name="Title Placeholder 1"/>
          <p:cNvSpPr>
            <a:spLocks noGrp="1"/>
          </p:cNvSpPr>
          <p:nvPr>
            <p:ph type="title"/>
          </p:nvPr>
        </p:nvSpPr>
        <p:spPr>
          <a:xfrm>
            <a:off x="334962" y="333375"/>
            <a:ext cx="10080000" cy="90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34962" y="1880315"/>
            <a:ext cx="10092745" cy="39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3F0BE54F-04D4-4BBA-94B9-7398D026F347}"/>
              </a:ext>
            </a:extLst>
          </p:cNvPr>
          <p:cNvSpPr>
            <a:spLocks noGrp="1"/>
          </p:cNvSpPr>
          <p:nvPr>
            <p:ph type="dt" sz="half" idx="2"/>
          </p:nvPr>
        </p:nvSpPr>
        <p:spPr>
          <a:xfrm>
            <a:off x="8969628" y="6288257"/>
            <a:ext cx="1183557" cy="365125"/>
          </a:xfrm>
          <a:prstGeom prst="rect">
            <a:avLst/>
          </a:prstGeom>
        </p:spPr>
        <p:txBody>
          <a:bodyPr vert="horz" lIns="0" tIns="0" rIns="0" bIns="0" rtlCol="0" anchor="ctr"/>
          <a:lstStyle>
            <a:lvl1pPr algn="r">
              <a:defRPr sz="1000">
                <a:solidFill>
                  <a:schemeClr val="tx2"/>
                </a:solidFill>
              </a:defRPr>
            </a:lvl1pPr>
          </a:lstStyle>
          <a:p>
            <a:endParaRPr lang="en-GB"/>
          </a:p>
        </p:txBody>
      </p:sp>
      <p:sp>
        <p:nvSpPr>
          <p:cNvPr id="10" name="Footer Placeholder 4">
            <a:extLst>
              <a:ext uri="{FF2B5EF4-FFF2-40B4-BE49-F238E27FC236}">
                <a16:creationId xmlns:a16="http://schemas.microsoft.com/office/drawing/2014/main" id="{8D8C51A3-9A0B-48C0-A49D-C0744C219BD2}"/>
              </a:ext>
            </a:extLst>
          </p:cNvPr>
          <p:cNvSpPr>
            <a:spLocks noGrp="1"/>
          </p:cNvSpPr>
          <p:nvPr>
            <p:ph type="ftr" sz="quarter" idx="3"/>
          </p:nvPr>
        </p:nvSpPr>
        <p:spPr>
          <a:xfrm>
            <a:off x="1055688" y="6288257"/>
            <a:ext cx="7913940" cy="365125"/>
          </a:xfrm>
          <a:prstGeom prst="rect">
            <a:avLst/>
          </a:prstGeom>
        </p:spPr>
        <p:txBody>
          <a:bodyPr vert="horz" lIns="0" tIns="0" rIns="0" bIns="0" rtlCol="0" anchor="ctr"/>
          <a:lstStyle>
            <a:lvl1pPr algn="l">
              <a:defRPr sz="1000">
                <a:solidFill>
                  <a:schemeClr val="tx2"/>
                </a:solidFill>
              </a:defRPr>
            </a:lvl1pPr>
          </a:lstStyle>
          <a:p>
            <a:r>
              <a:rPr lang="en-GB"/>
              <a:t>Insert &gt; Header &amp; Footer</a:t>
            </a:r>
          </a:p>
        </p:txBody>
      </p:sp>
      <p:sp>
        <p:nvSpPr>
          <p:cNvPr id="11" name="Slide Number Placeholder 5">
            <a:extLst>
              <a:ext uri="{FF2B5EF4-FFF2-40B4-BE49-F238E27FC236}">
                <a16:creationId xmlns:a16="http://schemas.microsoft.com/office/drawing/2014/main" id="{7437506A-1CC1-45F8-95E7-BC28DD723E96}"/>
              </a:ext>
            </a:extLst>
          </p:cNvPr>
          <p:cNvSpPr>
            <a:spLocks noGrp="1"/>
          </p:cNvSpPr>
          <p:nvPr>
            <p:ph type="sldNum" sz="quarter" idx="4"/>
          </p:nvPr>
        </p:nvSpPr>
        <p:spPr>
          <a:xfrm>
            <a:off x="334962" y="6288257"/>
            <a:ext cx="727410" cy="365125"/>
          </a:xfrm>
          <a:prstGeom prst="rect">
            <a:avLst/>
          </a:prstGeom>
        </p:spPr>
        <p:txBody>
          <a:bodyPr vert="horz" lIns="0" tIns="0" rIns="0" bIns="0" rtlCol="0" anchor="ctr"/>
          <a:lstStyle>
            <a:lvl1pPr algn="l">
              <a:defRPr sz="1000">
                <a:solidFill>
                  <a:schemeClr val="tx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104882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hdr="0" dt="0"/>
  <p:txStyles>
    <p:title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665">
          <p15:clr>
            <a:srgbClr val="F26B43"/>
          </p15:clr>
        </p15:guide>
        <p15:guide id="6" pos="7015">
          <p15:clr>
            <a:srgbClr val="F26B43"/>
          </p15:clr>
        </p15:guide>
        <p15:guide id="7" pos="211">
          <p15:clr>
            <a:srgbClr val="F26B43"/>
          </p15:clr>
        </p15:guide>
        <p15:guide id="8"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92E174-19C6-4D75-B1D5-4E68168B649B}"/>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Placeholder 1"/>
          <p:cNvSpPr>
            <a:spLocks noGrp="1"/>
          </p:cNvSpPr>
          <p:nvPr>
            <p:ph type="title"/>
          </p:nvPr>
        </p:nvSpPr>
        <p:spPr>
          <a:xfrm>
            <a:off x="334962" y="333375"/>
            <a:ext cx="10080000" cy="900000"/>
          </a:xfrm>
          <a:prstGeom prst="rect">
            <a:avLst/>
          </a:prstGeom>
        </p:spPr>
        <p:txBody>
          <a:bodyPr vert="horz" lIns="0" tIns="0" rIns="0" bIns="0" rtlCol="0" anchor="t" anchorCtr="0">
            <a:noAutofit/>
          </a:bodyPr>
          <a:lstStyle/>
          <a:p>
            <a:r>
              <a:rPr lang="en-GB"/>
              <a:t>Click to edit Master title style</a:t>
            </a:r>
          </a:p>
        </p:txBody>
      </p:sp>
      <p:sp>
        <p:nvSpPr>
          <p:cNvPr id="3" name="Text Placeholder 2"/>
          <p:cNvSpPr>
            <a:spLocks noGrp="1"/>
          </p:cNvSpPr>
          <p:nvPr>
            <p:ph type="body" idx="1"/>
          </p:nvPr>
        </p:nvSpPr>
        <p:spPr>
          <a:xfrm>
            <a:off x="334962" y="1880315"/>
            <a:ext cx="10092745" cy="3960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Date Placeholder 3">
            <a:extLst>
              <a:ext uri="{FF2B5EF4-FFF2-40B4-BE49-F238E27FC236}">
                <a16:creationId xmlns:a16="http://schemas.microsoft.com/office/drawing/2014/main" id="{3F0BE54F-04D4-4BBA-94B9-7398D026F347}"/>
              </a:ext>
            </a:extLst>
          </p:cNvPr>
          <p:cNvSpPr>
            <a:spLocks noGrp="1"/>
          </p:cNvSpPr>
          <p:nvPr>
            <p:ph type="dt" sz="half" idx="2"/>
          </p:nvPr>
        </p:nvSpPr>
        <p:spPr>
          <a:xfrm>
            <a:off x="8969628" y="6288257"/>
            <a:ext cx="1183557" cy="365125"/>
          </a:xfrm>
          <a:prstGeom prst="rect">
            <a:avLst/>
          </a:prstGeom>
        </p:spPr>
        <p:txBody>
          <a:bodyPr vert="horz" lIns="0" tIns="0" rIns="0" bIns="0" rtlCol="0" anchor="ctr"/>
          <a:lstStyle>
            <a:lvl1pPr algn="r">
              <a:defRPr sz="1200">
                <a:solidFill>
                  <a:schemeClr val="tx2"/>
                </a:solidFill>
              </a:defRPr>
            </a:lvl1pPr>
          </a:lstStyle>
          <a:p>
            <a:endParaRPr lang="en-GB"/>
          </a:p>
        </p:txBody>
      </p:sp>
      <p:sp>
        <p:nvSpPr>
          <p:cNvPr id="10" name="Footer Placeholder 4">
            <a:extLst>
              <a:ext uri="{FF2B5EF4-FFF2-40B4-BE49-F238E27FC236}">
                <a16:creationId xmlns:a16="http://schemas.microsoft.com/office/drawing/2014/main" id="{8D8C51A3-9A0B-48C0-A49D-C0744C219BD2}"/>
              </a:ext>
            </a:extLst>
          </p:cNvPr>
          <p:cNvSpPr>
            <a:spLocks noGrp="1"/>
          </p:cNvSpPr>
          <p:nvPr>
            <p:ph type="ftr" sz="quarter" idx="3"/>
          </p:nvPr>
        </p:nvSpPr>
        <p:spPr>
          <a:xfrm>
            <a:off x="1055688" y="6288257"/>
            <a:ext cx="7913940" cy="365125"/>
          </a:xfrm>
          <a:prstGeom prst="rect">
            <a:avLst/>
          </a:prstGeom>
        </p:spPr>
        <p:txBody>
          <a:bodyPr vert="horz" lIns="0" tIns="0" rIns="0" bIns="0" rtlCol="0" anchor="ctr"/>
          <a:lstStyle>
            <a:lvl1pPr algn="l">
              <a:defRPr sz="1200">
                <a:solidFill>
                  <a:schemeClr val="tx2"/>
                </a:solidFill>
              </a:defRPr>
            </a:lvl1pPr>
          </a:lstStyle>
          <a:p>
            <a:r>
              <a:rPr lang="en-GB"/>
              <a:t>Insert &gt; Header &amp; Footer</a:t>
            </a:r>
          </a:p>
        </p:txBody>
      </p:sp>
      <p:sp>
        <p:nvSpPr>
          <p:cNvPr id="11" name="Slide Number Placeholder 5">
            <a:extLst>
              <a:ext uri="{FF2B5EF4-FFF2-40B4-BE49-F238E27FC236}">
                <a16:creationId xmlns:a16="http://schemas.microsoft.com/office/drawing/2014/main" id="{7437506A-1CC1-45F8-95E7-BC28DD723E96}"/>
              </a:ext>
            </a:extLst>
          </p:cNvPr>
          <p:cNvSpPr>
            <a:spLocks noGrp="1"/>
          </p:cNvSpPr>
          <p:nvPr>
            <p:ph type="sldNum" sz="quarter" idx="4"/>
          </p:nvPr>
        </p:nvSpPr>
        <p:spPr>
          <a:xfrm>
            <a:off x="334962" y="6288257"/>
            <a:ext cx="727410" cy="365125"/>
          </a:xfrm>
          <a:prstGeom prst="rect">
            <a:avLst/>
          </a:prstGeom>
        </p:spPr>
        <p:txBody>
          <a:bodyPr vert="horz" lIns="0" tIns="0" rIns="0" bIns="0" rtlCol="0" anchor="ctr"/>
          <a:lstStyle>
            <a:lvl1pPr algn="l">
              <a:defRPr sz="1200">
                <a:solidFill>
                  <a:schemeClr val="tx2"/>
                </a:solidFill>
              </a:defRPr>
            </a:lvl1pPr>
          </a:lstStyle>
          <a:p>
            <a:fld id="{F5AEA0E0-5CC6-4BD0-905C-A0021E419432}" type="slidenum">
              <a:rPr lang="en-GB" smtClean="0"/>
              <a:pPr/>
              <a:t>‹#›</a:t>
            </a:fld>
            <a:endParaRPr lang="en-GB"/>
          </a:p>
        </p:txBody>
      </p:sp>
      <p:pic>
        <p:nvPicPr>
          <p:cNvPr id="12" name="Graphic 11">
            <a:extLst>
              <a:ext uri="{FF2B5EF4-FFF2-40B4-BE49-F238E27FC236}">
                <a16:creationId xmlns:a16="http://schemas.microsoft.com/office/drawing/2014/main" id="{9C3DD724-63CF-734A-9674-8D5980B93BC6}"/>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10849038" y="334578"/>
            <a:ext cx="1008000" cy="448797"/>
          </a:xfrm>
          <a:prstGeom prst="rect">
            <a:avLst/>
          </a:prstGeom>
        </p:spPr>
      </p:pic>
    </p:spTree>
    <p:extLst>
      <p:ext uri="{BB962C8B-B14F-4D97-AF65-F5344CB8AC3E}">
        <p14:creationId xmlns:p14="http://schemas.microsoft.com/office/powerpoint/2010/main" val="395638832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hdr="0" dt="0"/>
  <p:txStyles>
    <p:title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665">
          <p15:clr>
            <a:srgbClr val="F26B43"/>
          </p15:clr>
        </p15:guide>
        <p15:guide id="6" pos="7015">
          <p15:clr>
            <a:srgbClr val="F26B43"/>
          </p15:clr>
        </p15:guide>
        <p15:guide id="7" pos="211">
          <p15:clr>
            <a:srgbClr val="F26B43"/>
          </p15:clr>
        </p15:guide>
        <p15:guide id="8" pos="746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92E174-19C6-4D75-B1D5-4E68168B649B}"/>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3DA36E3D-B4FD-4A23-9D91-DF456ABA0785}"/>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p:blipFill>
        <p:spPr>
          <a:xfrm>
            <a:off x="10849038" y="333375"/>
            <a:ext cx="1008000" cy="448797"/>
          </a:xfrm>
          <a:prstGeom prst="rect">
            <a:avLst/>
          </a:prstGeom>
        </p:spPr>
      </p:pic>
      <p:sp>
        <p:nvSpPr>
          <p:cNvPr id="2" name="Title Placeholder 1"/>
          <p:cNvSpPr>
            <a:spLocks noGrp="1"/>
          </p:cNvSpPr>
          <p:nvPr>
            <p:ph type="title"/>
          </p:nvPr>
        </p:nvSpPr>
        <p:spPr>
          <a:xfrm>
            <a:off x="334962" y="333375"/>
            <a:ext cx="10080000" cy="90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34962" y="1880315"/>
            <a:ext cx="10092745" cy="39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3F0BE54F-04D4-4BBA-94B9-7398D026F347}"/>
              </a:ext>
            </a:extLst>
          </p:cNvPr>
          <p:cNvSpPr>
            <a:spLocks noGrp="1"/>
          </p:cNvSpPr>
          <p:nvPr>
            <p:ph type="dt" sz="half" idx="2"/>
          </p:nvPr>
        </p:nvSpPr>
        <p:spPr>
          <a:xfrm>
            <a:off x="8969628" y="6288257"/>
            <a:ext cx="1183557" cy="365125"/>
          </a:xfrm>
          <a:prstGeom prst="rect">
            <a:avLst/>
          </a:prstGeom>
        </p:spPr>
        <p:txBody>
          <a:bodyPr vert="horz" lIns="0" tIns="0" rIns="0" bIns="0" rtlCol="0" anchor="ctr"/>
          <a:lstStyle>
            <a:lvl1pPr algn="r">
              <a:defRPr sz="1000">
                <a:solidFill>
                  <a:schemeClr val="tx2"/>
                </a:solidFill>
              </a:defRPr>
            </a:lvl1pPr>
          </a:lstStyle>
          <a:p>
            <a:endParaRPr lang="en-GB"/>
          </a:p>
        </p:txBody>
      </p:sp>
      <p:sp>
        <p:nvSpPr>
          <p:cNvPr id="10" name="Footer Placeholder 4">
            <a:extLst>
              <a:ext uri="{FF2B5EF4-FFF2-40B4-BE49-F238E27FC236}">
                <a16:creationId xmlns:a16="http://schemas.microsoft.com/office/drawing/2014/main" id="{8D8C51A3-9A0B-48C0-A49D-C0744C219BD2}"/>
              </a:ext>
            </a:extLst>
          </p:cNvPr>
          <p:cNvSpPr>
            <a:spLocks noGrp="1"/>
          </p:cNvSpPr>
          <p:nvPr>
            <p:ph type="ftr" sz="quarter" idx="3"/>
          </p:nvPr>
        </p:nvSpPr>
        <p:spPr>
          <a:xfrm>
            <a:off x="1055688" y="6288257"/>
            <a:ext cx="7913940" cy="365125"/>
          </a:xfrm>
          <a:prstGeom prst="rect">
            <a:avLst/>
          </a:prstGeom>
        </p:spPr>
        <p:txBody>
          <a:bodyPr vert="horz" lIns="0" tIns="0" rIns="0" bIns="0" rtlCol="0" anchor="ctr"/>
          <a:lstStyle>
            <a:lvl1pPr algn="l">
              <a:defRPr sz="1000">
                <a:solidFill>
                  <a:schemeClr val="tx2"/>
                </a:solidFill>
              </a:defRPr>
            </a:lvl1pPr>
          </a:lstStyle>
          <a:p>
            <a:r>
              <a:rPr lang="en-US"/>
              <a:t>Joint webinar: Demystifying the carbon market</a:t>
            </a:r>
            <a:endParaRPr lang="en-GB"/>
          </a:p>
        </p:txBody>
      </p:sp>
      <p:sp>
        <p:nvSpPr>
          <p:cNvPr id="11" name="Slide Number Placeholder 5">
            <a:extLst>
              <a:ext uri="{FF2B5EF4-FFF2-40B4-BE49-F238E27FC236}">
                <a16:creationId xmlns:a16="http://schemas.microsoft.com/office/drawing/2014/main" id="{7437506A-1CC1-45F8-95E7-BC28DD723E96}"/>
              </a:ext>
            </a:extLst>
          </p:cNvPr>
          <p:cNvSpPr>
            <a:spLocks noGrp="1"/>
          </p:cNvSpPr>
          <p:nvPr>
            <p:ph type="sldNum" sz="quarter" idx="4"/>
          </p:nvPr>
        </p:nvSpPr>
        <p:spPr>
          <a:xfrm>
            <a:off x="334962" y="6288257"/>
            <a:ext cx="727410" cy="365125"/>
          </a:xfrm>
          <a:prstGeom prst="rect">
            <a:avLst/>
          </a:prstGeom>
        </p:spPr>
        <p:txBody>
          <a:bodyPr vert="horz" lIns="0" tIns="0" rIns="0" bIns="0" rtlCol="0" anchor="ctr"/>
          <a:lstStyle>
            <a:lvl1pPr algn="l">
              <a:defRPr sz="1000">
                <a:solidFill>
                  <a:schemeClr val="tx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418562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Lst>
  <p:hf hdr="0" dt="0"/>
  <p:txStyles>
    <p:title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665">
          <p15:clr>
            <a:srgbClr val="F26B43"/>
          </p15:clr>
        </p15:guide>
        <p15:guide id="6" pos="7015">
          <p15:clr>
            <a:srgbClr val="F26B43"/>
          </p15:clr>
        </p15:guide>
        <p15:guide id="7" pos="211">
          <p15:clr>
            <a:srgbClr val="F26B43"/>
          </p15:clr>
        </p15:guide>
        <p15:guide id="8" pos="746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0.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0.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8.xml"/><Relationship Id="rId16" Type="http://schemas.openxmlformats.org/officeDocument/2006/relationships/image" Target="../media/image36.png"/><Relationship Id="rId1" Type="http://schemas.openxmlformats.org/officeDocument/2006/relationships/slideLayout" Target="../slideLayouts/slideLayout60.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descr="Toimi aluepuu ryhmä, paksu sumu">
            <a:extLst>
              <a:ext uri="{FF2B5EF4-FFF2-40B4-BE49-F238E27FC236}">
                <a16:creationId xmlns:a16="http://schemas.microsoft.com/office/drawing/2014/main" id="{9B174D57-BB7F-34C7-2424-841370108EB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864" b="1864"/>
          <a:stretch>
            <a:fillRect/>
          </a:stretch>
        </p:blipFill>
        <p:spPr/>
      </p:pic>
      <p:sp>
        <p:nvSpPr>
          <p:cNvPr id="3" name="Tekstin paikkamerkki 2">
            <a:extLst>
              <a:ext uri="{FF2B5EF4-FFF2-40B4-BE49-F238E27FC236}">
                <a16:creationId xmlns:a16="http://schemas.microsoft.com/office/drawing/2014/main" id="{2BDD108C-76C9-8E5C-2D46-9D2CF85BDE29}"/>
              </a:ext>
            </a:extLst>
          </p:cNvPr>
          <p:cNvSpPr>
            <a:spLocks noGrp="1"/>
          </p:cNvSpPr>
          <p:nvPr>
            <p:ph type="body" sz="quarter" idx="13"/>
          </p:nvPr>
        </p:nvSpPr>
        <p:spPr>
          <a:xfrm>
            <a:off x="8681515" y="5514974"/>
            <a:ext cx="2437251" cy="1086119"/>
          </a:xfrm>
        </p:spPr>
        <p:txBody>
          <a:bodyPr/>
          <a:lstStyle/>
          <a:p>
            <a:endParaRPr lang="en-US"/>
          </a:p>
        </p:txBody>
      </p:sp>
      <p:sp>
        <p:nvSpPr>
          <p:cNvPr id="6" name="Title 6">
            <a:extLst>
              <a:ext uri="{FF2B5EF4-FFF2-40B4-BE49-F238E27FC236}">
                <a16:creationId xmlns:a16="http://schemas.microsoft.com/office/drawing/2014/main" id="{9D8AE5A5-5FA8-413C-A39F-9A4F0F3E56EC}"/>
              </a:ext>
            </a:extLst>
          </p:cNvPr>
          <p:cNvSpPr txBox="1">
            <a:spLocks/>
          </p:cNvSpPr>
          <p:nvPr/>
        </p:nvSpPr>
        <p:spPr>
          <a:xfrm>
            <a:off x="576262" y="3553259"/>
            <a:ext cx="11039475" cy="1622260"/>
          </a:xfrm>
          <a:prstGeom prst="rect">
            <a:avLst/>
          </a:prstGeom>
          <a:solidFill>
            <a:schemeClr val="accent2"/>
          </a:solidFill>
        </p:spPr>
        <p:txBody>
          <a:bodyPr lIns="576000" tIns="180000" rIns="396000" bIns="180000" rtlCol="0">
            <a:noAutofit/>
          </a:bodyPr>
          <a:lst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600"/>
              </a:spcAft>
              <a:buClrTx/>
              <a:buSzTx/>
              <a:buFontTx/>
              <a:buNone/>
              <a:tabLst/>
              <a:defRPr/>
            </a:pPr>
            <a:r>
              <a:rPr kumimoji="0" lang="en-AU" sz="2800" b="1" i="0" u="none" strike="noStrike" kern="1200" cap="none" spc="0" normalizeH="0" baseline="0" noProof="0" dirty="0">
                <a:ln>
                  <a:noFill/>
                </a:ln>
                <a:solidFill>
                  <a:srgbClr val="78BE20"/>
                </a:solidFill>
                <a:effectLst/>
                <a:uLnTx/>
                <a:uFillTx/>
                <a:latin typeface="Greycliff CF Extra Bold"/>
                <a:ea typeface="+mj-ea"/>
                <a:cs typeface="+mj-cs"/>
              </a:rPr>
              <a:t>WORKSHOP</a:t>
            </a:r>
            <a:endParaRPr kumimoji="0" lang="en-AU" sz="4000" b="1" i="0" u="none" strike="noStrike" kern="1200" cap="none" spc="0" normalizeH="0" baseline="0" noProof="0" dirty="0">
              <a:ln>
                <a:noFill/>
              </a:ln>
              <a:solidFill>
                <a:srgbClr val="78BE20"/>
              </a:solidFill>
              <a:effectLst/>
              <a:uLnTx/>
              <a:uFillTx/>
              <a:latin typeface="Greycliff CF Extra Bold"/>
              <a:ea typeface="+mj-ea"/>
              <a:cs typeface="+mj-cs"/>
            </a:endParaRPr>
          </a:p>
          <a:p>
            <a:pPr marL="0" marR="0" lvl="0" indent="0" algn="l" defTabSz="914400" rtl="0" eaLnBrk="1" fontAlgn="auto" latinLnBrk="0" hangingPunct="1">
              <a:lnSpc>
                <a:spcPct val="80000"/>
              </a:lnSpc>
              <a:spcBef>
                <a:spcPct val="0"/>
              </a:spcBef>
              <a:spcAft>
                <a:spcPts val="600"/>
              </a:spcAft>
              <a:buClrTx/>
              <a:buSzTx/>
              <a:buFontTx/>
              <a:buNone/>
              <a:tabLst/>
              <a:defRPr/>
            </a:pPr>
            <a:r>
              <a:rPr kumimoji="0" lang="en-AU" sz="3200" b="1" i="0" u="none" strike="noStrike" kern="1200" cap="none" spc="0" normalizeH="0" baseline="0" noProof="0" dirty="0">
                <a:ln>
                  <a:noFill/>
                </a:ln>
                <a:solidFill>
                  <a:srgbClr val="F1F8E8"/>
                </a:solidFill>
                <a:effectLst/>
                <a:uLnTx/>
                <a:uFillTx/>
                <a:latin typeface="Greycliff CF Extra Bold"/>
                <a:ea typeface="+mj-ea"/>
                <a:cs typeface="+mj-cs"/>
              </a:rPr>
              <a:t>FOREST MANAGEMENT EVALUATIONS</a:t>
            </a:r>
          </a:p>
          <a:p>
            <a:pPr marL="0" marR="0" lvl="0" indent="0" algn="l" defTabSz="914400" rtl="0" eaLnBrk="1" fontAlgn="auto" latinLnBrk="0" hangingPunct="1">
              <a:lnSpc>
                <a:spcPct val="80000"/>
              </a:lnSpc>
              <a:spcBef>
                <a:spcPct val="0"/>
              </a:spcBef>
              <a:spcAft>
                <a:spcPts val="600"/>
              </a:spcAft>
              <a:buClrTx/>
              <a:buSzTx/>
              <a:buFontTx/>
              <a:buNone/>
              <a:tabLst/>
              <a:defRPr/>
            </a:pPr>
            <a:r>
              <a:rPr kumimoji="0" lang="en-AU" sz="2000" b="0" i="0" u="none" strike="noStrike" kern="1200" cap="none" spc="0" normalizeH="0" baseline="0" noProof="0" dirty="0">
                <a:ln>
                  <a:noFill/>
                </a:ln>
                <a:solidFill>
                  <a:srgbClr val="F1F8E8"/>
                </a:solidFill>
                <a:effectLst/>
                <a:uLnTx/>
                <a:uFillTx/>
                <a:latin typeface="Greycliff CF"/>
                <a:ea typeface="+mj-ea"/>
                <a:cs typeface="+mj-cs"/>
              </a:rPr>
              <a:t>Revised FSC-STD-20-007 V4-0 and related topics</a:t>
            </a:r>
          </a:p>
        </p:txBody>
      </p:sp>
    </p:spTree>
    <p:extLst>
      <p:ext uri="{BB962C8B-B14F-4D97-AF65-F5344CB8AC3E}">
        <p14:creationId xmlns:p14="http://schemas.microsoft.com/office/powerpoint/2010/main" val="2061476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62E54E4F-C243-40BA-80CE-54B476906BEA}"/>
              </a:ext>
            </a:extLst>
          </p:cNvPr>
          <p:cNvSpPr/>
          <p:nvPr/>
        </p:nvSpPr>
        <p:spPr>
          <a:xfrm>
            <a:off x="6266046" y="0"/>
            <a:ext cx="5925954" cy="6858000"/>
          </a:xfrm>
          <a:prstGeom prst="roundRect">
            <a:avLst>
              <a:gd name="adj" fmla="val 0"/>
            </a:avLst>
          </a:prstGeom>
          <a:solidFill>
            <a:srgbClr val="285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78BE20">
                  <a:lumMod val="60000"/>
                  <a:lumOff val="40000"/>
                </a:srgbClr>
              </a:solidFill>
              <a:effectLst/>
              <a:uLnTx/>
              <a:uFillTx/>
              <a:latin typeface="Greycliff CF Extra Bold"/>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78BE20">
                  <a:lumMod val="60000"/>
                  <a:lumOff val="40000"/>
                </a:srgbClr>
              </a:solidFill>
              <a:effectLst/>
              <a:uLnTx/>
              <a:uFillTx/>
              <a:latin typeface="Greycliff CF Extra Bold"/>
              <a:ea typeface="+mn-ea"/>
              <a:cs typeface="Helvetica"/>
            </a:endParaRPr>
          </a:p>
        </p:txBody>
      </p:sp>
      <p:sp>
        <p:nvSpPr>
          <p:cNvPr id="11" name="Title 10">
            <a:extLst>
              <a:ext uri="{FF2B5EF4-FFF2-40B4-BE49-F238E27FC236}">
                <a16:creationId xmlns:a16="http://schemas.microsoft.com/office/drawing/2014/main" id="{342CB8A5-2642-49AE-8909-35DE057F1301}"/>
              </a:ext>
            </a:extLst>
          </p:cNvPr>
          <p:cNvSpPr>
            <a:spLocks noGrp="1"/>
          </p:cNvSpPr>
          <p:nvPr>
            <p:ph type="title"/>
          </p:nvPr>
        </p:nvSpPr>
        <p:spPr/>
        <p:txBody>
          <a:bodyPr/>
          <a:lstStyle/>
          <a:p>
            <a:r>
              <a:rPr lang="en-AU" sz="3600"/>
              <a:t>AGENDA</a:t>
            </a:r>
          </a:p>
        </p:txBody>
      </p:sp>
      <p:sp>
        <p:nvSpPr>
          <p:cNvPr id="22" name="Slide Number Placeholder 21">
            <a:extLst>
              <a:ext uri="{FF2B5EF4-FFF2-40B4-BE49-F238E27FC236}">
                <a16:creationId xmlns:a16="http://schemas.microsoft.com/office/drawing/2014/main" id="{8E60FCE3-CE65-4E3F-B777-B151850CE017}"/>
              </a:ext>
            </a:extLst>
          </p:cNvPr>
          <p:cNvSpPr>
            <a:spLocks noGrp="1"/>
          </p:cNvSpPr>
          <p:nvPr>
            <p:ph type="sldNum" sz="quarter" idx="2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graphicFrame>
        <p:nvGraphicFramePr>
          <p:cNvPr id="4" name="Table 4">
            <a:extLst>
              <a:ext uri="{FF2B5EF4-FFF2-40B4-BE49-F238E27FC236}">
                <a16:creationId xmlns:a16="http://schemas.microsoft.com/office/drawing/2014/main" id="{F93320B6-A198-4740-9FBE-1C2472CD7614}"/>
              </a:ext>
            </a:extLst>
          </p:cNvPr>
          <p:cNvGraphicFramePr>
            <a:graphicFrameLocks noGrp="1"/>
          </p:cNvGraphicFramePr>
          <p:nvPr/>
        </p:nvGraphicFramePr>
        <p:xfrm>
          <a:off x="1288241" y="1022725"/>
          <a:ext cx="4504622" cy="3520145"/>
        </p:xfrm>
        <a:graphic>
          <a:graphicData uri="http://schemas.openxmlformats.org/drawingml/2006/table">
            <a:tbl>
              <a:tblPr firstRow="1" bandRow="1">
                <a:tableStyleId>{0660B408-B3CF-4A94-85FC-2B1E0A45F4A2}</a:tableStyleId>
              </a:tblPr>
              <a:tblGrid>
                <a:gridCol w="548639">
                  <a:extLst>
                    <a:ext uri="{9D8B030D-6E8A-4147-A177-3AD203B41FA5}">
                      <a16:colId xmlns:a16="http://schemas.microsoft.com/office/drawing/2014/main" val="88302436"/>
                    </a:ext>
                  </a:extLst>
                </a:gridCol>
                <a:gridCol w="2492943">
                  <a:extLst>
                    <a:ext uri="{9D8B030D-6E8A-4147-A177-3AD203B41FA5}">
                      <a16:colId xmlns:a16="http://schemas.microsoft.com/office/drawing/2014/main" val="1349863170"/>
                    </a:ext>
                  </a:extLst>
                </a:gridCol>
                <a:gridCol w="1463040">
                  <a:extLst>
                    <a:ext uri="{9D8B030D-6E8A-4147-A177-3AD203B41FA5}">
                      <a16:colId xmlns:a16="http://schemas.microsoft.com/office/drawing/2014/main" val="2349372257"/>
                    </a:ext>
                  </a:extLst>
                </a:gridCol>
              </a:tblGrid>
              <a:tr h="477377">
                <a:tc gridSpan="2">
                  <a:txBody>
                    <a:bodyPr/>
                    <a:lstStyle/>
                    <a:p>
                      <a:r>
                        <a:rPr lang="en-US" sz="2000">
                          <a:solidFill>
                            <a:schemeClr val="tx2"/>
                          </a:solidFill>
                        </a:rPr>
                        <a:t>           Topic</a:t>
                      </a:r>
                    </a:p>
                  </a:txBody>
                  <a:tcPr anchor="ctr">
                    <a:solidFill>
                      <a:schemeClr val="accent1"/>
                    </a:solidFill>
                  </a:tcPr>
                </a:tc>
                <a:tc hMerge="1">
                  <a:txBody>
                    <a:bodyPr/>
                    <a:lstStyle/>
                    <a:p>
                      <a:r>
                        <a:rPr lang="en-US">
                          <a:solidFill>
                            <a:schemeClr val="tx2"/>
                          </a:solidFill>
                        </a:rPr>
                        <a:t>Item</a:t>
                      </a:r>
                    </a:p>
                  </a:txBody>
                  <a:tcPr>
                    <a:solidFill>
                      <a:schemeClr val="accent1"/>
                    </a:solidFill>
                  </a:tcPr>
                </a:tc>
                <a:tc>
                  <a:txBody>
                    <a:bodyPr/>
                    <a:lstStyle/>
                    <a:p>
                      <a:pPr algn="ctr"/>
                      <a:r>
                        <a:rPr lang="en-US" sz="2000">
                          <a:solidFill>
                            <a:schemeClr val="tx2"/>
                          </a:solidFill>
                        </a:rPr>
                        <a:t>Time</a:t>
                      </a:r>
                    </a:p>
                  </a:txBody>
                  <a:tcPr anchor="ctr">
                    <a:solidFill>
                      <a:schemeClr val="accent1"/>
                    </a:solidFill>
                  </a:tcPr>
                </a:tc>
                <a:extLst>
                  <a:ext uri="{0D108BD9-81ED-4DB2-BD59-A6C34878D82A}">
                    <a16:rowId xmlns:a16="http://schemas.microsoft.com/office/drawing/2014/main" val="687118133"/>
                  </a:ext>
                </a:extLst>
              </a:tr>
              <a:tr h="678976">
                <a:tc>
                  <a:txBody>
                    <a:bodyPr/>
                    <a:lstStyle/>
                    <a:p>
                      <a:pPr algn="ctr"/>
                      <a:r>
                        <a:rPr lang="en-US" sz="3600" b="1">
                          <a:solidFill>
                            <a:schemeClr val="accent1"/>
                          </a:solidFill>
                          <a:latin typeface="+mj-lt"/>
                        </a:rPr>
                        <a:t>1</a:t>
                      </a:r>
                    </a:p>
                  </a:txBody>
                  <a:tcPr anchor="ctr">
                    <a:solidFill>
                      <a:schemeClr val="bg2"/>
                    </a:solidFill>
                  </a:tcPr>
                </a:tc>
                <a:tc>
                  <a:txBody>
                    <a:bodyPr/>
                    <a:lstStyle/>
                    <a:p>
                      <a:pPr marL="0" lvl="0" algn="l" defTabSz="914400" rtl="0" eaLnBrk="1" latinLnBrk="0" hangingPunct="1"/>
                      <a:r>
                        <a:rPr lang="en-US" sz="2000" b="1" kern="1200" dirty="0">
                          <a:solidFill>
                            <a:schemeClr val="tx2"/>
                          </a:solidFill>
                          <a:latin typeface="+mj-lt"/>
                          <a:ea typeface="+mn-ea"/>
                          <a:cs typeface="+mn-cs"/>
                        </a:rPr>
                        <a:t>PROCESS</a:t>
                      </a:r>
                    </a:p>
                  </a:txBody>
                  <a:tcPr marL="324000" anchor="ctr">
                    <a:solidFill>
                      <a:schemeClr val="bg2"/>
                    </a:solidFill>
                  </a:tcPr>
                </a:tc>
                <a:tc>
                  <a:txBody>
                    <a:bodyPr/>
                    <a:lstStyle/>
                    <a:p>
                      <a:pPr algn="ctr"/>
                      <a:r>
                        <a:rPr lang="en-US" sz="2000" dirty="0">
                          <a:solidFill>
                            <a:schemeClr val="tx2"/>
                          </a:solidFill>
                        </a:rPr>
                        <a:t>5 min</a:t>
                      </a:r>
                    </a:p>
                  </a:txBody>
                  <a:tcPr anchor="ctr">
                    <a:solidFill>
                      <a:schemeClr val="bg2"/>
                    </a:solidFill>
                  </a:tcPr>
                </a:tc>
                <a:extLst>
                  <a:ext uri="{0D108BD9-81ED-4DB2-BD59-A6C34878D82A}">
                    <a16:rowId xmlns:a16="http://schemas.microsoft.com/office/drawing/2014/main" val="1793149081"/>
                  </a:ext>
                </a:extLst>
              </a:tr>
              <a:tr h="678976">
                <a:tc>
                  <a:txBody>
                    <a:bodyPr/>
                    <a:lstStyle/>
                    <a:p>
                      <a:pPr algn="ctr"/>
                      <a:r>
                        <a:rPr lang="en-US" sz="3600" b="1" dirty="0">
                          <a:solidFill>
                            <a:schemeClr val="accent1"/>
                          </a:solidFill>
                          <a:latin typeface="+mj-lt"/>
                        </a:rPr>
                        <a:t>2</a:t>
                      </a:r>
                    </a:p>
                  </a:txBody>
                  <a:tcPr anchor="ctr">
                    <a:solidFill>
                      <a:schemeClr val="bg2"/>
                    </a:solidFill>
                  </a:tcPr>
                </a:tc>
                <a:tc>
                  <a:txBody>
                    <a:bodyPr/>
                    <a:lstStyle/>
                    <a:p>
                      <a:pPr marL="0" lvl="0" algn="l" defTabSz="914400" rtl="0" eaLnBrk="1" latinLnBrk="0" hangingPunct="1"/>
                      <a:r>
                        <a:rPr lang="en-US" sz="2000" b="1" kern="1200" dirty="0">
                          <a:solidFill>
                            <a:schemeClr val="tx2"/>
                          </a:solidFill>
                          <a:latin typeface="+mj-lt"/>
                          <a:ea typeface="+mn-ea"/>
                          <a:cs typeface="+mn-cs"/>
                        </a:rPr>
                        <a:t>KEY CHANGES</a:t>
                      </a:r>
                    </a:p>
                  </a:txBody>
                  <a:tcPr marL="324000" anchor="ctr">
                    <a:solidFill>
                      <a:schemeClr val="bg2"/>
                    </a:solidFill>
                  </a:tcPr>
                </a:tc>
                <a:tc>
                  <a:txBody>
                    <a:bodyPr/>
                    <a:lstStyle/>
                    <a:p>
                      <a:pPr algn="ctr"/>
                      <a:r>
                        <a:rPr lang="en-US" sz="2000" dirty="0">
                          <a:solidFill>
                            <a:schemeClr val="tx2"/>
                          </a:solidFill>
                        </a:rPr>
                        <a:t>5 min</a:t>
                      </a:r>
                    </a:p>
                  </a:txBody>
                  <a:tcPr anchor="ctr">
                    <a:solidFill>
                      <a:schemeClr val="bg2"/>
                    </a:solidFill>
                  </a:tcPr>
                </a:tc>
                <a:extLst>
                  <a:ext uri="{0D108BD9-81ED-4DB2-BD59-A6C34878D82A}">
                    <a16:rowId xmlns:a16="http://schemas.microsoft.com/office/drawing/2014/main" val="3582411903"/>
                  </a:ext>
                </a:extLst>
              </a:tr>
              <a:tr h="678976">
                <a:tc>
                  <a:txBody>
                    <a:bodyPr/>
                    <a:lstStyle/>
                    <a:p>
                      <a:pPr algn="ctr"/>
                      <a:r>
                        <a:rPr lang="en-US" sz="3600" b="1" dirty="0">
                          <a:solidFill>
                            <a:schemeClr val="accent1"/>
                          </a:solidFill>
                          <a:latin typeface="+mj-lt"/>
                        </a:rPr>
                        <a:t>3</a:t>
                      </a:r>
                    </a:p>
                  </a:txBody>
                  <a:tcPr anchor="ctr">
                    <a:solidFill>
                      <a:schemeClr val="bg2"/>
                    </a:solidFill>
                  </a:tcPr>
                </a:tc>
                <a:tc>
                  <a:txBody>
                    <a:bodyPr/>
                    <a:lstStyle/>
                    <a:p>
                      <a:pPr lvl="0"/>
                      <a:r>
                        <a:rPr lang="en-GB" sz="2000" b="1" kern="1200" dirty="0">
                          <a:solidFill>
                            <a:schemeClr val="tx2"/>
                          </a:solidFill>
                          <a:latin typeface="+mj-lt"/>
                          <a:ea typeface="+mn-ea"/>
                          <a:cs typeface="+mn-cs"/>
                        </a:rPr>
                        <a:t>THREE THEMES FOR CLOSER LOOK</a:t>
                      </a:r>
                    </a:p>
                  </a:txBody>
                  <a:tcPr marL="324000" anchor="ctr">
                    <a:solidFill>
                      <a:schemeClr val="bg2"/>
                    </a:solidFill>
                  </a:tcPr>
                </a:tc>
                <a:tc>
                  <a:txBody>
                    <a:bodyPr/>
                    <a:lstStyle/>
                    <a:p>
                      <a:pPr algn="ctr"/>
                      <a:r>
                        <a:rPr lang="en-US" sz="2000" dirty="0">
                          <a:solidFill>
                            <a:schemeClr val="tx2"/>
                          </a:solidFill>
                        </a:rPr>
                        <a:t>20 min</a:t>
                      </a:r>
                    </a:p>
                  </a:txBody>
                  <a:tcPr anchor="ctr">
                    <a:solidFill>
                      <a:schemeClr val="bg2"/>
                    </a:solidFill>
                  </a:tcPr>
                </a:tc>
                <a:extLst>
                  <a:ext uri="{0D108BD9-81ED-4DB2-BD59-A6C34878D82A}">
                    <a16:rowId xmlns:a16="http://schemas.microsoft.com/office/drawing/2014/main" val="2029307835"/>
                  </a:ext>
                </a:extLst>
              </a:tr>
              <a:tr h="678976">
                <a:tc>
                  <a:txBody>
                    <a:bodyPr/>
                    <a:lstStyle/>
                    <a:p>
                      <a:pPr algn="ctr"/>
                      <a:endParaRPr lang="en-US" sz="3600" b="1" dirty="0">
                        <a:solidFill>
                          <a:schemeClr val="accent1"/>
                        </a:solidFill>
                        <a:latin typeface="+mj-lt"/>
                      </a:endParaRPr>
                    </a:p>
                  </a:txBody>
                  <a:tcPr anchor="ctr">
                    <a:solidFill>
                      <a:schemeClr val="bg2"/>
                    </a:solidFill>
                  </a:tcPr>
                </a:tc>
                <a:tc>
                  <a:txBody>
                    <a:bodyPr/>
                    <a:lstStyle/>
                    <a:p>
                      <a:pPr lvl="0"/>
                      <a:endParaRPr lang="en-GB" sz="2000" b="1" kern="1200" dirty="0">
                        <a:solidFill>
                          <a:schemeClr val="tx2"/>
                        </a:solidFill>
                        <a:latin typeface="+mj-lt"/>
                        <a:ea typeface="+mn-ea"/>
                        <a:cs typeface="+mn-cs"/>
                      </a:endParaRPr>
                    </a:p>
                  </a:txBody>
                  <a:tcPr marL="324000" anchor="ctr">
                    <a:solidFill>
                      <a:schemeClr val="bg2"/>
                    </a:solidFill>
                  </a:tcPr>
                </a:tc>
                <a:tc>
                  <a:txBody>
                    <a:bodyPr/>
                    <a:lstStyle/>
                    <a:p>
                      <a:pPr algn="ctr"/>
                      <a:endParaRPr lang="en-US" sz="2000" dirty="0">
                        <a:solidFill>
                          <a:schemeClr val="tx2"/>
                        </a:solidFill>
                      </a:endParaRPr>
                    </a:p>
                  </a:txBody>
                  <a:tcPr anchor="ctr">
                    <a:solidFill>
                      <a:schemeClr val="bg2"/>
                    </a:solidFill>
                  </a:tcPr>
                </a:tc>
                <a:extLst>
                  <a:ext uri="{0D108BD9-81ED-4DB2-BD59-A6C34878D82A}">
                    <a16:rowId xmlns:a16="http://schemas.microsoft.com/office/drawing/2014/main" val="470987806"/>
                  </a:ext>
                </a:extLst>
              </a:tr>
            </a:tbl>
          </a:graphicData>
        </a:graphic>
      </p:graphicFrame>
      <p:sp>
        <p:nvSpPr>
          <p:cNvPr id="7" name="Oval 6">
            <a:extLst>
              <a:ext uri="{FF2B5EF4-FFF2-40B4-BE49-F238E27FC236}">
                <a16:creationId xmlns:a16="http://schemas.microsoft.com/office/drawing/2014/main" id="{193F0829-46EA-42B1-A189-95884F5A8794}"/>
              </a:ext>
            </a:extLst>
          </p:cNvPr>
          <p:cNvSpPr/>
          <p:nvPr/>
        </p:nvSpPr>
        <p:spPr>
          <a:xfrm>
            <a:off x="6855235" y="1803900"/>
            <a:ext cx="1093169" cy="1080000"/>
          </a:xfrm>
          <a:prstGeom prst="ellipse">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2400" b="0" i="0" u="none" strike="noStrike" kern="1200" cap="none" spc="0" normalizeH="0" baseline="0" noProof="0">
              <a:ln>
                <a:noFill/>
              </a:ln>
              <a:solidFill>
                <a:prstClr val="white"/>
              </a:solidFill>
              <a:effectLst/>
              <a:uLnTx/>
              <a:uFillTx/>
              <a:latin typeface="Greycliff CF"/>
              <a:ea typeface="+mn-ea"/>
              <a:cs typeface="+mn-cs"/>
            </a:endParaRPr>
          </a:p>
        </p:txBody>
      </p:sp>
      <p:sp>
        <p:nvSpPr>
          <p:cNvPr id="8" name="TextBox 8">
            <a:extLst>
              <a:ext uri="{FF2B5EF4-FFF2-40B4-BE49-F238E27FC236}">
                <a16:creationId xmlns:a16="http://schemas.microsoft.com/office/drawing/2014/main" id="{F1C3EAA6-B43A-4CD0-B47C-012FB175FBFA}"/>
              </a:ext>
            </a:extLst>
          </p:cNvPr>
          <p:cNvSpPr txBox="1"/>
          <p:nvPr/>
        </p:nvSpPr>
        <p:spPr>
          <a:xfrm>
            <a:off x="8178644" y="1897624"/>
            <a:ext cx="2950984" cy="892552"/>
          </a:xfrm>
          <a:prstGeom prst="rect">
            <a:avLst/>
          </a:prstGeom>
          <a:noFill/>
        </p:spPr>
        <p:txBody>
          <a:bodyPr wrap="square" lIns="121920" tIns="60960" rIns="121920" bIns="609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72B745"/>
                </a:solidFill>
                <a:effectLst/>
                <a:uLnTx/>
                <a:uFillTx/>
                <a:latin typeface="Arial Black" panose="020B0A04020102020204" pitchFamily="34" charset="0"/>
                <a:ea typeface="+mn-ea"/>
                <a:cs typeface="Helvetica" panose="020B0604020202020204" pitchFamily="34" charset="0"/>
              </a:rPr>
              <a:t>Lauri Moisander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1F8E8"/>
                </a:solidFill>
                <a:effectLst/>
                <a:uLnTx/>
                <a:uFillTx/>
                <a:latin typeface="Greycliff CF Extra Bold"/>
                <a:ea typeface="+mn-ea"/>
                <a:cs typeface="Helvetica" panose="020B0604020202020204" pitchFamily="34" charset="0"/>
              </a:rPr>
              <a:t>Technical Expert,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1F8E8"/>
                </a:solidFill>
                <a:effectLst/>
                <a:uLnTx/>
                <a:uFillTx/>
                <a:latin typeface="Greycliff CF Extra Bold"/>
                <a:ea typeface="+mn-ea"/>
                <a:cs typeface="Helvetica" panose="020B0604020202020204" pitchFamily="34" charset="0"/>
              </a:rPr>
              <a:t>FSC International</a:t>
            </a:r>
          </a:p>
        </p:txBody>
      </p:sp>
      <p:sp>
        <p:nvSpPr>
          <p:cNvPr id="13" name="Suorakulmio 12">
            <a:extLst>
              <a:ext uri="{FF2B5EF4-FFF2-40B4-BE49-F238E27FC236}">
                <a16:creationId xmlns:a16="http://schemas.microsoft.com/office/drawing/2014/main" id="{11CE9299-BCD4-1EC0-64D5-401156C63547}"/>
              </a:ext>
            </a:extLst>
          </p:cNvPr>
          <p:cNvSpPr/>
          <p:nvPr/>
        </p:nvSpPr>
        <p:spPr>
          <a:xfrm>
            <a:off x="6855235" y="1022725"/>
            <a:ext cx="4504622" cy="473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5C4D"/>
                </a:solidFill>
                <a:effectLst/>
                <a:uLnTx/>
                <a:uFillTx/>
                <a:latin typeface="Greycliff CF"/>
                <a:ea typeface="+mn-ea"/>
                <a:cs typeface="+mn-cs"/>
              </a:rPr>
              <a:t>Presenters</a:t>
            </a:r>
            <a:endParaRPr kumimoji="0" lang="en-US" sz="2000" b="1" i="0" u="none" strike="noStrike" kern="1200" cap="none" spc="0" normalizeH="0" baseline="0" noProof="0">
              <a:ln>
                <a:noFill/>
              </a:ln>
              <a:solidFill>
                <a:prstClr val="white"/>
              </a:solidFill>
              <a:effectLst/>
              <a:uLnTx/>
              <a:uFillTx/>
              <a:latin typeface="Greycliff CF"/>
              <a:ea typeface="+mn-ea"/>
              <a:cs typeface="+mn-cs"/>
            </a:endParaRPr>
          </a:p>
        </p:txBody>
      </p:sp>
    </p:spTree>
    <p:extLst>
      <p:ext uri="{BB962C8B-B14F-4D97-AF65-F5344CB8AC3E}">
        <p14:creationId xmlns:p14="http://schemas.microsoft.com/office/powerpoint/2010/main" val="824232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68C289E-D0EB-4AF3-810C-DD49AAFE2A7B}"/>
              </a:ext>
            </a:extLst>
          </p:cNvPr>
          <p:cNvPicPr>
            <a:picLocks noGrp="1" noChangeAspect="1"/>
          </p:cNvPicPr>
          <p:nvPr>
            <p:ph type="pic" sz="quarter" idx="14"/>
          </p:nvPr>
        </p:nvPicPr>
        <p:blipFill rotWithShape="1">
          <a:blip r:embed="rId2"/>
          <a:srcRect t="5563" b="5563"/>
          <a:stretch/>
        </p:blipFill>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p:txBody>
          <a:bodyPr/>
          <a:lstStyle/>
          <a:p>
            <a:r>
              <a:rPr lang="en-AU"/>
              <a:t> </a:t>
            </a:r>
          </a:p>
        </p:txBody>
      </p:sp>
      <p:sp>
        <p:nvSpPr>
          <p:cNvPr id="4" name="Title 3">
            <a:extLst>
              <a:ext uri="{FF2B5EF4-FFF2-40B4-BE49-F238E27FC236}">
                <a16:creationId xmlns:a16="http://schemas.microsoft.com/office/drawing/2014/main" id="{E5EE6263-8ED7-4C04-858C-9F51E64D5946}"/>
              </a:ext>
            </a:extLst>
          </p:cNvPr>
          <p:cNvSpPr>
            <a:spLocks noGrp="1"/>
          </p:cNvSpPr>
          <p:nvPr>
            <p:ph type="title"/>
          </p:nvPr>
        </p:nvSpPr>
        <p:spPr>
          <a:xfrm>
            <a:off x="719400" y="3484240"/>
            <a:ext cx="9000000" cy="1620000"/>
          </a:xfrm>
        </p:spPr>
        <p:txBody>
          <a:bodyPr/>
          <a:lstStyle/>
          <a:p>
            <a:r>
              <a:rPr lang="en-GB" dirty="0"/>
              <a:t>PROCESS</a:t>
            </a:r>
            <a:endParaRPr lang="en-AU" dirty="0"/>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p:txBody>
          <a:bodyPr/>
          <a:lstStyle/>
          <a:p>
            <a:r>
              <a:rPr lang="en-AU"/>
              <a:t> </a:t>
            </a:r>
          </a:p>
        </p:txBody>
      </p:sp>
    </p:spTree>
    <p:extLst>
      <p:ext uri="{BB962C8B-B14F-4D97-AF65-F5344CB8AC3E}">
        <p14:creationId xmlns:p14="http://schemas.microsoft.com/office/powerpoint/2010/main" val="1721573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4A5D94F3-494D-3912-525D-9D39334AE065}"/>
              </a:ext>
            </a:extLst>
          </p:cNvPr>
          <p:cNvSpPr>
            <a:spLocks noGrp="1"/>
          </p:cNvSpPr>
          <p:nvPr>
            <p:ph type="body" sz="quarter" idx="16"/>
          </p:nvPr>
        </p:nvSpPr>
        <p:spPr/>
        <p:txBody>
          <a:bodyPr/>
          <a:lstStyle/>
          <a:p>
            <a:endParaRPr lang="en-US"/>
          </a:p>
        </p:txBody>
      </p:sp>
      <p:sp>
        <p:nvSpPr>
          <p:cNvPr id="5" name="Rectangle 1">
            <a:extLst>
              <a:ext uri="{FF2B5EF4-FFF2-40B4-BE49-F238E27FC236}">
                <a16:creationId xmlns:a16="http://schemas.microsoft.com/office/drawing/2014/main" id="{BDE307BE-BB1E-DC02-3A2A-BD117CA7CA31}"/>
              </a:ext>
            </a:extLst>
          </p:cNvPr>
          <p:cNvSpPr/>
          <p:nvPr/>
        </p:nvSpPr>
        <p:spPr>
          <a:xfrm>
            <a:off x="0" y="268299"/>
            <a:ext cx="6096000" cy="73680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pening">
            <a:extLst>
              <a:ext uri="{FF2B5EF4-FFF2-40B4-BE49-F238E27FC236}">
                <a16:creationId xmlns:a16="http://schemas.microsoft.com/office/drawing/2014/main" id="{68BF3A2F-32C5-3EC4-19B4-3E3C17E62275}"/>
              </a:ext>
            </a:extLst>
          </p:cNvPr>
          <p:cNvSpPr txBox="1"/>
          <p:nvPr/>
        </p:nvSpPr>
        <p:spPr>
          <a:xfrm>
            <a:off x="885846" y="435484"/>
            <a:ext cx="3784047" cy="400108"/>
          </a:xfrm>
          <a:prstGeom prst="rect">
            <a:avLst/>
          </a:prstGeom>
          <a:ln w="12700">
            <a:miter lim="400000"/>
          </a:ln>
          <a:extLst>
            <a:ext uri="{C572A759-6A51-4108-AA02-DFA0A04FC94B}">
              <ma14:wrappingTextBoxFlag xmlns:ma14="http://schemas.microsoft.com/office/mac/drawingml/2011/main" xmlns="" val="1"/>
            </a:ext>
          </a:extLst>
        </p:spPr>
        <p:txBody>
          <a:bodyPr wrap="none" lIns="45719" tIns="45719" rIns="45719" bIns="45719">
            <a:spAutoFit/>
          </a:bodyPr>
          <a:lstStyle>
            <a:lvl1pPr algn="r">
              <a:defRPr>
                <a:latin typeface="Lato"/>
                <a:ea typeface="Lato"/>
                <a:cs typeface="Lato"/>
                <a:sym typeface="Lato"/>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reycliff CF Extra Bold" pitchFamily="50" charset="0"/>
                <a:ea typeface="Lato"/>
                <a:cs typeface="Lato"/>
                <a:sym typeface="Lato"/>
              </a:rPr>
              <a:t>REVISION PROCESS OVERVIEW</a:t>
            </a:r>
            <a:endParaRPr kumimoji="0" sz="2000" b="0" i="0" u="none" strike="noStrike" kern="1200" cap="none" spc="0" normalizeH="0" baseline="0" noProof="0">
              <a:ln>
                <a:noFill/>
              </a:ln>
              <a:solidFill>
                <a:prstClr val="white"/>
              </a:solidFill>
              <a:effectLst/>
              <a:uLnTx/>
              <a:uFillTx/>
              <a:latin typeface="Greycliff CF Extra Bold" pitchFamily="50" charset="0"/>
              <a:ea typeface="Lato"/>
              <a:cs typeface="Lato"/>
              <a:sym typeface="Lato"/>
            </a:endParaRPr>
          </a:p>
        </p:txBody>
      </p:sp>
      <p:grpSp>
        <p:nvGrpSpPr>
          <p:cNvPr id="7" name="Ryhmä 6">
            <a:extLst>
              <a:ext uri="{FF2B5EF4-FFF2-40B4-BE49-F238E27FC236}">
                <a16:creationId xmlns:a16="http://schemas.microsoft.com/office/drawing/2014/main" id="{0DE90CEC-544E-1FBC-E7D1-5C43D6969898}"/>
              </a:ext>
            </a:extLst>
          </p:cNvPr>
          <p:cNvGrpSpPr/>
          <p:nvPr/>
        </p:nvGrpSpPr>
        <p:grpSpPr>
          <a:xfrm>
            <a:off x="603563" y="1578557"/>
            <a:ext cx="246284" cy="702653"/>
            <a:chOff x="9207405" y="2418182"/>
            <a:chExt cx="246284" cy="702653"/>
          </a:xfrm>
        </p:grpSpPr>
        <p:sp>
          <p:nvSpPr>
            <p:cNvPr id="8" name="Nuoli: Taipunut ylös 7">
              <a:extLst>
                <a:ext uri="{FF2B5EF4-FFF2-40B4-BE49-F238E27FC236}">
                  <a16:creationId xmlns:a16="http://schemas.microsoft.com/office/drawing/2014/main" id="{AAFFB699-C6DE-39DC-61BE-AA8DEE05423E}"/>
                </a:ext>
              </a:extLst>
            </p:cNvPr>
            <p:cNvSpPr/>
            <p:nvPr/>
          </p:nvSpPr>
          <p:spPr>
            <a:xfrm rot="5400000">
              <a:off x="9073493" y="2740638"/>
              <a:ext cx="587138" cy="173255"/>
            </a:xfrm>
            <a:prstGeom prst="bentUp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9" name="Ellipsi 8">
              <a:extLst>
                <a:ext uri="{FF2B5EF4-FFF2-40B4-BE49-F238E27FC236}">
                  <a16:creationId xmlns:a16="http://schemas.microsoft.com/office/drawing/2014/main" id="{7BFF2791-6C28-E77D-12A4-FF308A6E7ED1}"/>
                </a:ext>
              </a:extLst>
            </p:cNvPr>
            <p:cNvSpPr/>
            <p:nvPr/>
          </p:nvSpPr>
          <p:spPr>
            <a:xfrm>
              <a:off x="9207405" y="2418182"/>
              <a:ext cx="173255" cy="173255"/>
            </a:xfrm>
            <a:prstGeom prst="ellipse">
              <a:avLst/>
            </a:prstGeom>
            <a:solidFill>
              <a:srgbClr val="78BE2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grpSp>
        <p:nvGrpSpPr>
          <p:cNvPr id="10" name="Ryhmä 9">
            <a:extLst>
              <a:ext uri="{FF2B5EF4-FFF2-40B4-BE49-F238E27FC236}">
                <a16:creationId xmlns:a16="http://schemas.microsoft.com/office/drawing/2014/main" id="{06719E07-378C-E6A4-1653-8D4ED3B548F6}"/>
              </a:ext>
            </a:extLst>
          </p:cNvPr>
          <p:cNvGrpSpPr/>
          <p:nvPr/>
        </p:nvGrpSpPr>
        <p:grpSpPr>
          <a:xfrm>
            <a:off x="680563" y="2325782"/>
            <a:ext cx="246284" cy="702653"/>
            <a:chOff x="9207405" y="2418182"/>
            <a:chExt cx="246284" cy="702653"/>
          </a:xfrm>
        </p:grpSpPr>
        <p:sp>
          <p:nvSpPr>
            <p:cNvPr id="11" name="Nuoli: Taipunut ylös 10">
              <a:extLst>
                <a:ext uri="{FF2B5EF4-FFF2-40B4-BE49-F238E27FC236}">
                  <a16:creationId xmlns:a16="http://schemas.microsoft.com/office/drawing/2014/main" id="{4E91E70D-0D06-C5F9-CAFE-77A0F3395078}"/>
                </a:ext>
              </a:extLst>
            </p:cNvPr>
            <p:cNvSpPr/>
            <p:nvPr/>
          </p:nvSpPr>
          <p:spPr>
            <a:xfrm rot="5400000">
              <a:off x="9073493" y="2740638"/>
              <a:ext cx="587138" cy="173255"/>
            </a:xfrm>
            <a:prstGeom prst="bentUp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2" name="Ellipsi 11">
              <a:extLst>
                <a:ext uri="{FF2B5EF4-FFF2-40B4-BE49-F238E27FC236}">
                  <a16:creationId xmlns:a16="http://schemas.microsoft.com/office/drawing/2014/main" id="{B79AD48F-24CC-FBC9-AA21-922FA72B3EF7}"/>
                </a:ext>
              </a:extLst>
            </p:cNvPr>
            <p:cNvSpPr/>
            <p:nvPr/>
          </p:nvSpPr>
          <p:spPr>
            <a:xfrm>
              <a:off x="9207405" y="2418182"/>
              <a:ext cx="173255" cy="173255"/>
            </a:xfrm>
            <a:prstGeom prst="ellipse">
              <a:avLst/>
            </a:prstGeom>
            <a:solidFill>
              <a:srgbClr val="78BE2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grpSp>
        <p:nvGrpSpPr>
          <p:cNvPr id="13" name="Ryhmä 12">
            <a:extLst>
              <a:ext uri="{FF2B5EF4-FFF2-40B4-BE49-F238E27FC236}">
                <a16:creationId xmlns:a16="http://schemas.microsoft.com/office/drawing/2014/main" id="{62D15A94-F050-0EBB-2152-F7A1E0540499}"/>
              </a:ext>
            </a:extLst>
          </p:cNvPr>
          <p:cNvGrpSpPr/>
          <p:nvPr/>
        </p:nvGrpSpPr>
        <p:grpSpPr>
          <a:xfrm>
            <a:off x="757563" y="3073007"/>
            <a:ext cx="246284" cy="702653"/>
            <a:chOff x="9207405" y="2418182"/>
            <a:chExt cx="246284" cy="702653"/>
          </a:xfrm>
        </p:grpSpPr>
        <p:sp>
          <p:nvSpPr>
            <p:cNvPr id="14" name="Nuoli: Taipunut ylös 13">
              <a:extLst>
                <a:ext uri="{FF2B5EF4-FFF2-40B4-BE49-F238E27FC236}">
                  <a16:creationId xmlns:a16="http://schemas.microsoft.com/office/drawing/2014/main" id="{CF0CE8B8-4692-FD9D-870B-89B6681B044C}"/>
                </a:ext>
              </a:extLst>
            </p:cNvPr>
            <p:cNvSpPr/>
            <p:nvPr/>
          </p:nvSpPr>
          <p:spPr>
            <a:xfrm rot="5400000">
              <a:off x="9073493" y="2740638"/>
              <a:ext cx="587138" cy="173255"/>
            </a:xfrm>
            <a:prstGeom prst="bentUp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5" name="Ellipsi 14">
              <a:extLst>
                <a:ext uri="{FF2B5EF4-FFF2-40B4-BE49-F238E27FC236}">
                  <a16:creationId xmlns:a16="http://schemas.microsoft.com/office/drawing/2014/main" id="{368510D2-AF8B-842A-FD6C-DFC80914AB58}"/>
                </a:ext>
              </a:extLst>
            </p:cNvPr>
            <p:cNvSpPr/>
            <p:nvPr/>
          </p:nvSpPr>
          <p:spPr>
            <a:xfrm>
              <a:off x="9207405" y="2418182"/>
              <a:ext cx="173255" cy="173255"/>
            </a:xfrm>
            <a:prstGeom prst="ellipse">
              <a:avLst/>
            </a:prstGeom>
            <a:solidFill>
              <a:srgbClr val="78BE2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grpSp>
        <p:nvGrpSpPr>
          <p:cNvPr id="16" name="Ryhmä 15">
            <a:extLst>
              <a:ext uri="{FF2B5EF4-FFF2-40B4-BE49-F238E27FC236}">
                <a16:creationId xmlns:a16="http://schemas.microsoft.com/office/drawing/2014/main" id="{F510A8E2-BDCA-3B4C-2BB6-8E1B614455C9}"/>
              </a:ext>
            </a:extLst>
          </p:cNvPr>
          <p:cNvGrpSpPr/>
          <p:nvPr/>
        </p:nvGrpSpPr>
        <p:grpSpPr>
          <a:xfrm>
            <a:off x="834564" y="3820232"/>
            <a:ext cx="246284" cy="702653"/>
            <a:chOff x="9207405" y="2418182"/>
            <a:chExt cx="246284" cy="702653"/>
          </a:xfrm>
        </p:grpSpPr>
        <p:sp>
          <p:nvSpPr>
            <p:cNvPr id="17" name="Nuoli: Taipunut ylös 16">
              <a:extLst>
                <a:ext uri="{FF2B5EF4-FFF2-40B4-BE49-F238E27FC236}">
                  <a16:creationId xmlns:a16="http://schemas.microsoft.com/office/drawing/2014/main" id="{20E07291-3D94-5FCD-F659-40F24F75B0CB}"/>
                </a:ext>
              </a:extLst>
            </p:cNvPr>
            <p:cNvSpPr/>
            <p:nvPr/>
          </p:nvSpPr>
          <p:spPr>
            <a:xfrm rot="5400000">
              <a:off x="9073493" y="2740638"/>
              <a:ext cx="587138" cy="173255"/>
            </a:xfrm>
            <a:prstGeom prst="bentUp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8" name="Ellipsi 17">
              <a:extLst>
                <a:ext uri="{FF2B5EF4-FFF2-40B4-BE49-F238E27FC236}">
                  <a16:creationId xmlns:a16="http://schemas.microsoft.com/office/drawing/2014/main" id="{94B2E4A8-A56B-0E92-1671-F93F959103C2}"/>
                </a:ext>
              </a:extLst>
            </p:cNvPr>
            <p:cNvSpPr/>
            <p:nvPr/>
          </p:nvSpPr>
          <p:spPr>
            <a:xfrm>
              <a:off x="9207405" y="2418182"/>
              <a:ext cx="173255" cy="173255"/>
            </a:xfrm>
            <a:prstGeom prst="ellipse">
              <a:avLst/>
            </a:prstGeom>
            <a:solidFill>
              <a:srgbClr val="78BE2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grpSp>
        <p:nvGrpSpPr>
          <p:cNvPr id="19" name="Ryhmä 18">
            <a:extLst>
              <a:ext uri="{FF2B5EF4-FFF2-40B4-BE49-F238E27FC236}">
                <a16:creationId xmlns:a16="http://schemas.microsoft.com/office/drawing/2014/main" id="{702F915E-A3DD-31DA-522D-88A87C113F17}"/>
              </a:ext>
            </a:extLst>
          </p:cNvPr>
          <p:cNvGrpSpPr/>
          <p:nvPr/>
        </p:nvGrpSpPr>
        <p:grpSpPr>
          <a:xfrm>
            <a:off x="911564" y="4567457"/>
            <a:ext cx="246284" cy="702653"/>
            <a:chOff x="9207405" y="2418182"/>
            <a:chExt cx="246284" cy="702653"/>
          </a:xfrm>
        </p:grpSpPr>
        <p:sp>
          <p:nvSpPr>
            <p:cNvPr id="20" name="Nuoli: Taipunut ylös 19">
              <a:extLst>
                <a:ext uri="{FF2B5EF4-FFF2-40B4-BE49-F238E27FC236}">
                  <a16:creationId xmlns:a16="http://schemas.microsoft.com/office/drawing/2014/main" id="{94637899-6615-7D1E-0626-A2E5B1CD7735}"/>
                </a:ext>
              </a:extLst>
            </p:cNvPr>
            <p:cNvSpPr/>
            <p:nvPr/>
          </p:nvSpPr>
          <p:spPr>
            <a:xfrm rot="5400000">
              <a:off x="9073493" y="2740638"/>
              <a:ext cx="587138" cy="173255"/>
            </a:xfrm>
            <a:prstGeom prst="bentUp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1" name="Ellipsi 20">
              <a:extLst>
                <a:ext uri="{FF2B5EF4-FFF2-40B4-BE49-F238E27FC236}">
                  <a16:creationId xmlns:a16="http://schemas.microsoft.com/office/drawing/2014/main" id="{340C4D27-E533-80CA-3161-AEFE1C83A5D3}"/>
                </a:ext>
              </a:extLst>
            </p:cNvPr>
            <p:cNvSpPr/>
            <p:nvPr/>
          </p:nvSpPr>
          <p:spPr>
            <a:xfrm>
              <a:off x="9207405" y="2418182"/>
              <a:ext cx="173255" cy="173255"/>
            </a:xfrm>
            <a:prstGeom prst="ellipse">
              <a:avLst/>
            </a:prstGeom>
            <a:solidFill>
              <a:srgbClr val="78BE2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grpSp>
        <p:nvGrpSpPr>
          <p:cNvPr id="22" name="Ryhmä 21">
            <a:extLst>
              <a:ext uri="{FF2B5EF4-FFF2-40B4-BE49-F238E27FC236}">
                <a16:creationId xmlns:a16="http://schemas.microsoft.com/office/drawing/2014/main" id="{AD464FE5-788F-9F2B-0E22-D8B1848CB856}"/>
              </a:ext>
            </a:extLst>
          </p:cNvPr>
          <p:cNvGrpSpPr/>
          <p:nvPr/>
        </p:nvGrpSpPr>
        <p:grpSpPr>
          <a:xfrm>
            <a:off x="988564" y="5314936"/>
            <a:ext cx="246284" cy="702653"/>
            <a:chOff x="9207405" y="2418182"/>
            <a:chExt cx="246284" cy="702653"/>
          </a:xfrm>
        </p:grpSpPr>
        <p:sp>
          <p:nvSpPr>
            <p:cNvPr id="23" name="Nuoli: Taipunut ylös 22">
              <a:extLst>
                <a:ext uri="{FF2B5EF4-FFF2-40B4-BE49-F238E27FC236}">
                  <a16:creationId xmlns:a16="http://schemas.microsoft.com/office/drawing/2014/main" id="{8144EB49-6E40-BE4D-3356-E1231A93398D}"/>
                </a:ext>
              </a:extLst>
            </p:cNvPr>
            <p:cNvSpPr/>
            <p:nvPr/>
          </p:nvSpPr>
          <p:spPr>
            <a:xfrm rot="5400000">
              <a:off x="9073493" y="2740638"/>
              <a:ext cx="587138" cy="173255"/>
            </a:xfrm>
            <a:prstGeom prst="bentUp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4" name="Ellipsi 23">
              <a:extLst>
                <a:ext uri="{FF2B5EF4-FFF2-40B4-BE49-F238E27FC236}">
                  <a16:creationId xmlns:a16="http://schemas.microsoft.com/office/drawing/2014/main" id="{02D91387-4ADC-29FF-536B-7DA93FE473B4}"/>
                </a:ext>
              </a:extLst>
            </p:cNvPr>
            <p:cNvSpPr/>
            <p:nvPr/>
          </p:nvSpPr>
          <p:spPr>
            <a:xfrm>
              <a:off x="9207405" y="2418182"/>
              <a:ext cx="173255" cy="173255"/>
            </a:xfrm>
            <a:prstGeom prst="ellipse">
              <a:avLst/>
            </a:prstGeom>
            <a:solidFill>
              <a:srgbClr val="78BE2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sp>
        <p:nvSpPr>
          <p:cNvPr id="25" name="Introduction">
            <a:extLst>
              <a:ext uri="{FF2B5EF4-FFF2-40B4-BE49-F238E27FC236}">
                <a16:creationId xmlns:a16="http://schemas.microsoft.com/office/drawing/2014/main" id="{3EBE3446-BC5C-8C6E-0792-8B0DE27CAA93}"/>
              </a:ext>
            </a:extLst>
          </p:cNvPr>
          <p:cNvSpPr txBox="1"/>
          <p:nvPr/>
        </p:nvSpPr>
        <p:spPr>
          <a:xfrm>
            <a:off x="885846" y="1302344"/>
            <a:ext cx="1557062" cy="33855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a:defRPr>
                <a:latin typeface="Lato"/>
                <a:ea typeface="Lato"/>
                <a:cs typeface="Lato"/>
                <a:sym typeface="Lato"/>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B745"/>
                </a:solidFill>
                <a:effectLst/>
                <a:uLnTx/>
                <a:uFillTx/>
                <a:latin typeface="Greycliff CF Extra Bold"/>
                <a:ea typeface="Lato"/>
                <a:cs typeface="Lato"/>
                <a:sym typeface="Lato"/>
              </a:rPr>
              <a:t>JANUARY 2021</a:t>
            </a:r>
            <a:endParaRPr kumimoji="0" sz="1600" b="1" i="0" u="none" strike="noStrike" kern="1200" cap="none" spc="0" normalizeH="0" baseline="0" noProof="0">
              <a:ln>
                <a:noFill/>
              </a:ln>
              <a:solidFill>
                <a:srgbClr val="72B745"/>
              </a:solidFill>
              <a:effectLst/>
              <a:uLnTx/>
              <a:uFillTx/>
              <a:latin typeface="Greycliff CF Extra Bold"/>
              <a:ea typeface="Lato"/>
              <a:cs typeface="Lato"/>
              <a:sym typeface="Lato"/>
            </a:endParaRPr>
          </a:p>
        </p:txBody>
      </p:sp>
      <p:sp>
        <p:nvSpPr>
          <p:cNvPr id="26" name="Our Clients">
            <a:extLst>
              <a:ext uri="{FF2B5EF4-FFF2-40B4-BE49-F238E27FC236}">
                <a16:creationId xmlns:a16="http://schemas.microsoft.com/office/drawing/2014/main" id="{F589D620-E26F-9EDD-267D-1C9886386B65}"/>
              </a:ext>
            </a:extLst>
          </p:cNvPr>
          <p:cNvSpPr txBox="1"/>
          <p:nvPr/>
        </p:nvSpPr>
        <p:spPr>
          <a:xfrm>
            <a:off x="879272" y="2066610"/>
            <a:ext cx="3312109" cy="33855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algn="r">
              <a:defRPr>
                <a:latin typeface="Lato"/>
                <a:ea typeface="Lato"/>
                <a:cs typeface="Lato"/>
                <a:sym typeface="Lato"/>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B745"/>
                </a:solidFill>
                <a:effectLst/>
                <a:uLnTx/>
                <a:uFillTx/>
                <a:latin typeface="Greycliff CF Extra Bold"/>
                <a:ea typeface="Lato"/>
                <a:cs typeface="Lato"/>
                <a:sym typeface="Lato"/>
              </a:rPr>
              <a:t>JULY – SEPTEMBER 2021</a:t>
            </a:r>
            <a:endParaRPr kumimoji="0" sz="1600" b="1" i="0" u="none" strike="noStrike" kern="1200" cap="none" spc="0" normalizeH="0" baseline="0" noProof="0">
              <a:ln>
                <a:noFill/>
              </a:ln>
              <a:solidFill>
                <a:srgbClr val="72B745"/>
              </a:solidFill>
              <a:effectLst/>
              <a:uLnTx/>
              <a:uFillTx/>
              <a:latin typeface="Greycliff CF Extra Bold"/>
              <a:ea typeface="Lato"/>
              <a:cs typeface="Lato"/>
              <a:sym typeface="Lato"/>
            </a:endParaRPr>
          </a:p>
        </p:txBody>
      </p:sp>
      <p:sp>
        <p:nvSpPr>
          <p:cNvPr id="27" name="Our Clients">
            <a:extLst>
              <a:ext uri="{FF2B5EF4-FFF2-40B4-BE49-F238E27FC236}">
                <a16:creationId xmlns:a16="http://schemas.microsoft.com/office/drawing/2014/main" id="{6843EBB2-47E3-8E88-63CB-4F319EFAAEC5}"/>
              </a:ext>
            </a:extLst>
          </p:cNvPr>
          <p:cNvSpPr txBox="1"/>
          <p:nvPr/>
        </p:nvSpPr>
        <p:spPr>
          <a:xfrm>
            <a:off x="955702" y="2824546"/>
            <a:ext cx="3312109" cy="33855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algn="r">
              <a:defRPr>
                <a:latin typeface="Lato"/>
                <a:ea typeface="Lato"/>
                <a:cs typeface="Lato"/>
                <a:sym typeface="Lato"/>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B745"/>
                </a:solidFill>
                <a:effectLst/>
                <a:uLnTx/>
                <a:uFillTx/>
                <a:latin typeface="Greycliff CF Extra Bold"/>
                <a:ea typeface="Lato"/>
                <a:cs typeface="Lato"/>
                <a:sym typeface="Lato"/>
              </a:rPr>
              <a:t>DECEMBER 2021</a:t>
            </a:r>
            <a:endParaRPr kumimoji="0" sz="1600" b="1" i="0" u="none" strike="noStrike" kern="1200" cap="none" spc="0" normalizeH="0" baseline="0" noProof="0">
              <a:ln>
                <a:noFill/>
              </a:ln>
              <a:solidFill>
                <a:srgbClr val="72B745"/>
              </a:solidFill>
              <a:effectLst/>
              <a:uLnTx/>
              <a:uFillTx/>
              <a:latin typeface="Greycliff CF Extra Bold"/>
              <a:ea typeface="Lato"/>
              <a:cs typeface="Lato"/>
              <a:sym typeface="Lato"/>
            </a:endParaRPr>
          </a:p>
        </p:txBody>
      </p:sp>
      <p:sp>
        <p:nvSpPr>
          <p:cNvPr id="28" name="Testimonial">
            <a:extLst>
              <a:ext uri="{FF2B5EF4-FFF2-40B4-BE49-F238E27FC236}">
                <a16:creationId xmlns:a16="http://schemas.microsoft.com/office/drawing/2014/main" id="{14828622-D831-AFEE-95CE-5DE090FAF6BA}"/>
              </a:ext>
            </a:extLst>
          </p:cNvPr>
          <p:cNvSpPr txBox="1"/>
          <p:nvPr/>
        </p:nvSpPr>
        <p:spPr>
          <a:xfrm>
            <a:off x="1036629" y="3562099"/>
            <a:ext cx="2797211" cy="33855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a:defRPr>
                <a:latin typeface="Lato"/>
                <a:ea typeface="Lato"/>
                <a:cs typeface="Lato"/>
                <a:sym typeface="Lato"/>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B745"/>
                </a:solidFill>
                <a:effectLst/>
                <a:uLnTx/>
                <a:uFillTx/>
                <a:latin typeface="Greycliff CF Extra Bold"/>
                <a:ea typeface="Lato"/>
                <a:cs typeface="Lato"/>
                <a:sym typeface="Lato"/>
              </a:rPr>
              <a:t>MAY - JULY 2022</a:t>
            </a:r>
            <a:endParaRPr kumimoji="0" sz="1600" b="1" i="0" u="none" strike="noStrike" kern="1200" cap="none" spc="0" normalizeH="0" baseline="0" noProof="0">
              <a:ln>
                <a:noFill/>
              </a:ln>
              <a:solidFill>
                <a:srgbClr val="72B745"/>
              </a:solidFill>
              <a:effectLst/>
              <a:uLnTx/>
              <a:uFillTx/>
              <a:latin typeface="Greycliff CF Extra Bold"/>
              <a:ea typeface="Lato"/>
              <a:cs typeface="Lato"/>
              <a:sym typeface="Lato"/>
            </a:endParaRPr>
          </a:p>
        </p:txBody>
      </p:sp>
      <p:sp>
        <p:nvSpPr>
          <p:cNvPr id="29" name="Coffee Break">
            <a:extLst>
              <a:ext uri="{FF2B5EF4-FFF2-40B4-BE49-F238E27FC236}">
                <a16:creationId xmlns:a16="http://schemas.microsoft.com/office/drawing/2014/main" id="{D0A13CA5-431A-71F6-8DB2-7FF642533035}"/>
              </a:ext>
            </a:extLst>
          </p:cNvPr>
          <p:cNvSpPr txBox="1"/>
          <p:nvPr/>
        </p:nvSpPr>
        <p:spPr>
          <a:xfrm>
            <a:off x="1109702" y="4315532"/>
            <a:ext cx="2122136" cy="33855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algn="r">
              <a:defRPr>
                <a:latin typeface="Lato"/>
                <a:ea typeface="Lato"/>
                <a:cs typeface="Lato"/>
                <a:sym typeface="Lato"/>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B745"/>
                </a:solidFill>
                <a:effectLst/>
                <a:uLnTx/>
                <a:uFillTx/>
                <a:latin typeface="Greycliff CF Extra Bold"/>
                <a:ea typeface="Lato"/>
                <a:cs typeface="Lato"/>
                <a:sym typeface="Lato"/>
              </a:rPr>
              <a:t>NOVEMBER 2022</a:t>
            </a:r>
            <a:endParaRPr kumimoji="0" sz="1600" b="1" i="0" u="none" strike="noStrike" kern="1200" cap="none" spc="0" normalizeH="0" baseline="0" noProof="0">
              <a:ln>
                <a:noFill/>
              </a:ln>
              <a:solidFill>
                <a:srgbClr val="72B745"/>
              </a:solidFill>
              <a:effectLst/>
              <a:uLnTx/>
              <a:uFillTx/>
              <a:latin typeface="Greycliff CF Extra Bold"/>
              <a:ea typeface="Lato"/>
              <a:cs typeface="Lato"/>
              <a:sym typeface="Lato"/>
            </a:endParaRPr>
          </a:p>
        </p:txBody>
      </p:sp>
      <p:sp>
        <p:nvSpPr>
          <p:cNvPr id="30" name="Coffee Break">
            <a:extLst>
              <a:ext uri="{FF2B5EF4-FFF2-40B4-BE49-F238E27FC236}">
                <a16:creationId xmlns:a16="http://schemas.microsoft.com/office/drawing/2014/main" id="{4530E90B-815F-E8FA-CE93-D2D96DBE084F}"/>
              </a:ext>
            </a:extLst>
          </p:cNvPr>
          <p:cNvSpPr txBox="1"/>
          <p:nvPr/>
        </p:nvSpPr>
        <p:spPr>
          <a:xfrm>
            <a:off x="1186702" y="5053085"/>
            <a:ext cx="3232898" cy="33855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algn="r">
              <a:defRPr>
                <a:latin typeface="Lato"/>
                <a:ea typeface="Lato"/>
                <a:cs typeface="Lato"/>
                <a:sym typeface="Lato"/>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B745"/>
                </a:solidFill>
                <a:effectLst/>
                <a:uLnTx/>
                <a:uFillTx/>
                <a:latin typeface="Greycliff CF Extra Bold"/>
                <a:ea typeface="Lato"/>
                <a:cs typeface="Lato"/>
                <a:sym typeface="Lato"/>
              </a:rPr>
              <a:t>FEBRUARY - DECEMBER 2023</a:t>
            </a:r>
            <a:endParaRPr kumimoji="0" sz="1600" b="1" i="0" u="none" strike="noStrike" kern="1200" cap="none" spc="0" normalizeH="0" baseline="0" noProof="0">
              <a:ln>
                <a:noFill/>
              </a:ln>
              <a:solidFill>
                <a:srgbClr val="72B745"/>
              </a:solidFill>
              <a:effectLst/>
              <a:uLnTx/>
              <a:uFillTx/>
              <a:latin typeface="Greycliff CF Extra Bold"/>
              <a:ea typeface="Lato"/>
              <a:cs typeface="Lato"/>
              <a:sym typeface="Lato"/>
            </a:endParaRPr>
          </a:p>
        </p:txBody>
      </p:sp>
      <p:sp>
        <p:nvSpPr>
          <p:cNvPr id="31" name="Coffee Break">
            <a:extLst>
              <a:ext uri="{FF2B5EF4-FFF2-40B4-BE49-F238E27FC236}">
                <a16:creationId xmlns:a16="http://schemas.microsoft.com/office/drawing/2014/main" id="{0045A0C6-4FCA-C7AD-F5F6-DB2E69F8762C}"/>
              </a:ext>
            </a:extLst>
          </p:cNvPr>
          <p:cNvSpPr txBox="1"/>
          <p:nvPr/>
        </p:nvSpPr>
        <p:spPr>
          <a:xfrm>
            <a:off x="1273483" y="5806518"/>
            <a:ext cx="3068643" cy="33855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algn="r">
              <a:defRPr>
                <a:latin typeface="Lato"/>
                <a:ea typeface="Lato"/>
                <a:cs typeface="Lato"/>
                <a:sym typeface="Lato"/>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B745"/>
                </a:solidFill>
                <a:effectLst/>
                <a:uLnTx/>
                <a:uFillTx/>
                <a:latin typeface="Greycliff CF Extra Bold"/>
                <a:ea typeface="Lato"/>
                <a:cs typeface="Lato"/>
                <a:sym typeface="Lato"/>
              </a:rPr>
              <a:t>JULY 2023 – DECEMBER 2024</a:t>
            </a:r>
            <a:endParaRPr kumimoji="0" sz="1600" b="1" i="0" u="none" strike="noStrike" kern="1200" cap="none" spc="0" normalizeH="0" baseline="0" noProof="0">
              <a:ln>
                <a:noFill/>
              </a:ln>
              <a:solidFill>
                <a:srgbClr val="72B745"/>
              </a:solidFill>
              <a:effectLst/>
              <a:uLnTx/>
              <a:uFillTx/>
              <a:latin typeface="Greycliff CF Extra Bold"/>
              <a:ea typeface="Lato"/>
              <a:cs typeface="Lato"/>
              <a:sym typeface="Lato"/>
            </a:endParaRPr>
          </a:p>
        </p:txBody>
      </p:sp>
      <p:sp>
        <p:nvSpPr>
          <p:cNvPr id="32" name="Suitable for all category, Lorem Ipsum is not simply random text. It has roots in a piece.">
            <a:extLst>
              <a:ext uri="{FF2B5EF4-FFF2-40B4-BE49-F238E27FC236}">
                <a16:creationId xmlns:a16="http://schemas.microsoft.com/office/drawing/2014/main" id="{4B77800F-9FF3-6413-6660-B3AC343E47B8}"/>
              </a:ext>
            </a:extLst>
          </p:cNvPr>
          <p:cNvSpPr txBox="1"/>
          <p:nvPr/>
        </p:nvSpPr>
        <p:spPr>
          <a:xfrm>
            <a:off x="918415" y="1578557"/>
            <a:ext cx="4723131" cy="346247"/>
          </a:xfrm>
          <a:prstGeom prst="rect">
            <a:avLst/>
          </a:prstGeom>
          <a:ln w="12700">
            <a:miter lim="400000"/>
          </a:ln>
          <a:extLst>
            <a:ext uri="{C572A759-6A51-4108-AA02-DFA0A04FC94B}">
              <ma14:wrappingTextBoxFlag xmlns:ma14="http://schemas.microsoft.com/office/mac/drawingml/2011/main" xmlns="" val="1"/>
            </a:ext>
          </a:extLst>
        </p:spPr>
        <p:txBody>
          <a:bodyPr wrap="square" lIns="540000" tIns="45719" rIns="45719" bIns="45719">
            <a:spAutoFit/>
          </a:bodyPr>
          <a:lstStyle/>
          <a:p>
            <a:pPr marL="0" marR="0" lvl="0" indent="0" algn="l" defTabSz="914377" rtl="0" eaLnBrk="1" fontAlgn="auto" latinLnBrk="0" hangingPunct="1">
              <a:lnSpc>
                <a:spcPct val="150000"/>
              </a:lnSpc>
              <a:spcBef>
                <a:spcPts val="0"/>
              </a:spcBef>
              <a:spcAft>
                <a:spcPts val="0"/>
              </a:spcAft>
              <a:buClrTx/>
              <a:buSzTx/>
              <a:buFontTx/>
              <a:buNone/>
              <a:tabLst/>
              <a:defRPr sz="1200"/>
            </a:pPr>
            <a:r>
              <a:rPr kumimoji="0" lang="en-US" sz="1200" b="0" i="0" u="none" strike="noStrike" kern="1200" cap="none" spc="0" normalizeH="0" baseline="0" noProof="0">
                <a:ln>
                  <a:noFill/>
                </a:ln>
                <a:solidFill>
                  <a:prstClr val="white"/>
                </a:solidFill>
                <a:effectLst/>
                <a:uLnTx/>
                <a:uFillTx/>
                <a:latin typeface="Greycliff CF" pitchFamily="50" charset="0"/>
                <a:ea typeface="+mn-ea"/>
                <a:cs typeface="+mn-cs"/>
              </a:rPr>
              <a:t>Technical Working Group established</a:t>
            </a:r>
            <a:endParaRPr kumimoji="0" sz="1200" b="0" i="0" u="none" strike="noStrike" kern="1200" cap="none" spc="0" normalizeH="0" baseline="0" noProof="0">
              <a:ln>
                <a:noFill/>
              </a:ln>
              <a:solidFill>
                <a:prstClr val="white"/>
              </a:solidFill>
              <a:effectLst/>
              <a:uLnTx/>
              <a:uFillTx/>
              <a:latin typeface="Greycliff CF" pitchFamily="50" charset="0"/>
              <a:ea typeface="+mn-ea"/>
              <a:cs typeface="+mn-cs"/>
            </a:endParaRPr>
          </a:p>
        </p:txBody>
      </p:sp>
      <p:sp>
        <p:nvSpPr>
          <p:cNvPr id="33" name="Suitable for all category, Lorem Ipsum is not simply random text. It has roots in a piece.">
            <a:extLst>
              <a:ext uri="{FF2B5EF4-FFF2-40B4-BE49-F238E27FC236}">
                <a16:creationId xmlns:a16="http://schemas.microsoft.com/office/drawing/2014/main" id="{317A5F29-47F9-DA38-8293-4DFAAB49482C}"/>
              </a:ext>
            </a:extLst>
          </p:cNvPr>
          <p:cNvSpPr txBox="1"/>
          <p:nvPr/>
        </p:nvSpPr>
        <p:spPr>
          <a:xfrm>
            <a:off x="995415" y="2339480"/>
            <a:ext cx="4723131" cy="346247"/>
          </a:xfrm>
          <a:prstGeom prst="rect">
            <a:avLst/>
          </a:prstGeom>
          <a:ln w="12700">
            <a:miter lim="400000"/>
          </a:ln>
          <a:extLst>
            <a:ext uri="{C572A759-6A51-4108-AA02-DFA0A04FC94B}">
              <ma14:wrappingTextBoxFlag xmlns:ma14="http://schemas.microsoft.com/office/mac/drawingml/2011/main" xmlns="" val="1"/>
            </a:ext>
          </a:extLst>
        </p:spPr>
        <p:txBody>
          <a:bodyPr wrap="square" lIns="540000" tIns="45719" rIns="45719" bIns="45719">
            <a:spAutoFit/>
          </a:bodyPr>
          <a:lstStyle/>
          <a:p>
            <a:pPr marL="0" marR="0" lvl="0" indent="0" algn="l" defTabSz="914377" rtl="0" eaLnBrk="1" fontAlgn="auto" latinLnBrk="0" hangingPunct="1">
              <a:lnSpc>
                <a:spcPct val="150000"/>
              </a:lnSpc>
              <a:spcBef>
                <a:spcPts val="0"/>
              </a:spcBef>
              <a:spcAft>
                <a:spcPts val="0"/>
              </a:spcAft>
              <a:buClrTx/>
              <a:buSzTx/>
              <a:buFontTx/>
              <a:buNone/>
              <a:tabLst/>
              <a:defRPr sz="1200"/>
            </a:pPr>
            <a:r>
              <a:rPr kumimoji="0" lang="en-US" sz="1200" b="0" i="0" u="none" strike="noStrike" kern="1200" cap="none" spc="0" normalizeH="0" baseline="0" noProof="0">
                <a:ln>
                  <a:noFill/>
                </a:ln>
                <a:solidFill>
                  <a:prstClr val="white"/>
                </a:solidFill>
                <a:effectLst/>
                <a:uLnTx/>
                <a:uFillTx/>
                <a:latin typeface="Greycliff CF" pitchFamily="50" charset="0"/>
                <a:ea typeface="+mn-ea"/>
                <a:cs typeface="+mn-cs"/>
              </a:rPr>
              <a:t>First public consultation on Draft 1.0</a:t>
            </a:r>
            <a:endParaRPr kumimoji="0" sz="1200" b="0" i="0" u="none" strike="noStrike" kern="1200" cap="none" spc="0" normalizeH="0" baseline="0" noProof="0">
              <a:ln>
                <a:noFill/>
              </a:ln>
              <a:solidFill>
                <a:prstClr val="white"/>
              </a:solidFill>
              <a:effectLst/>
              <a:uLnTx/>
              <a:uFillTx/>
              <a:latin typeface="Greycliff CF" pitchFamily="50" charset="0"/>
              <a:ea typeface="+mn-ea"/>
              <a:cs typeface="+mn-cs"/>
            </a:endParaRPr>
          </a:p>
        </p:txBody>
      </p:sp>
      <p:sp>
        <p:nvSpPr>
          <p:cNvPr id="34" name="Suitable for all category, Lorem Ipsum is not simply random text. It has roots in a piece.">
            <a:extLst>
              <a:ext uri="{FF2B5EF4-FFF2-40B4-BE49-F238E27FC236}">
                <a16:creationId xmlns:a16="http://schemas.microsoft.com/office/drawing/2014/main" id="{955F845F-9A7C-4EF3-2CDA-B0112C4CD265}"/>
              </a:ext>
            </a:extLst>
          </p:cNvPr>
          <p:cNvSpPr txBox="1"/>
          <p:nvPr/>
        </p:nvSpPr>
        <p:spPr>
          <a:xfrm>
            <a:off x="1072415" y="3071041"/>
            <a:ext cx="4723131" cy="346247"/>
          </a:xfrm>
          <a:prstGeom prst="rect">
            <a:avLst/>
          </a:prstGeom>
          <a:ln w="12700">
            <a:miter lim="400000"/>
          </a:ln>
          <a:extLst>
            <a:ext uri="{C572A759-6A51-4108-AA02-DFA0A04FC94B}">
              <ma14:wrappingTextBoxFlag xmlns:ma14="http://schemas.microsoft.com/office/mac/drawingml/2011/main" xmlns="" val="1"/>
            </a:ext>
          </a:extLst>
        </p:spPr>
        <p:txBody>
          <a:bodyPr wrap="square" lIns="540000" tIns="45719" rIns="45719" bIns="45719">
            <a:spAutoFit/>
          </a:bodyPr>
          <a:lstStyle/>
          <a:p>
            <a:pPr marL="0" marR="0" lvl="0" indent="0" algn="l" defTabSz="914377" rtl="0" eaLnBrk="1" fontAlgn="auto" latinLnBrk="0" hangingPunct="1">
              <a:lnSpc>
                <a:spcPct val="150000"/>
              </a:lnSpc>
              <a:spcBef>
                <a:spcPts val="0"/>
              </a:spcBef>
              <a:spcAft>
                <a:spcPts val="0"/>
              </a:spcAft>
              <a:buClrTx/>
              <a:buSzTx/>
              <a:buFontTx/>
              <a:buNone/>
              <a:tabLst/>
              <a:defRPr sz="1200"/>
            </a:pPr>
            <a:r>
              <a:rPr kumimoji="0" lang="en-US" sz="1200" b="0" i="0" u="none" strike="noStrike" kern="1200" cap="none" spc="0" normalizeH="0" baseline="0" noProof="0">
                <a:ln>
                  <a:noFill/>
                </a:ln>
                <a:solidFill>
                  <a:prstClr val="white"/>
                </a:solidFill>
                <a:effectLst/>
                <a:uLnTx/>
                <a:uFillTx/>
                <a:latin typeface="Greycliff CF" pitchFamily="50" charset="0"/>
                <a:ea typeface="+mn-ea"/>
                <a:cs typeface="+mn-cs"/>
              </a:rPr>
              <a:t>ASI study on remote auditing</a:t>
            </a:r>
            <a:endParaRPr kumimoji="0" sz="1200" b="0" i="0" u="none" strike="noStrike" kern="1200" cap="none" spc="0" normalizeH="0" baseline="0" noProof="0">
              <a:ln>
                <a:noFill/>
              </a:ln>
              <a:solidFill>
                <a:prstClr val="white"/>
              </a:solidFill>
              <a:effectLst/>
              <a:uLnTx/>
              <a:uFillTx/>
              <a:latin typeface="Greycliff CF" pitchFamily="50" charset="0"/>
              <a:ea typeface="+mn-ea"/>
              <a:cs typeface="+mn-cs"/>
            </a:endParaRPr>
          </a:p>
        </p:txBody>
      </p:sp>
      <p:sp>
        <p:nvSpPr>
          <p:cNvPr id="35" name="Suitable for all category, Lorem Ipsum is not simply random text. It has roots in a piece.">
            <a:extLst>
              <a:ext uri="{FF2B5EF4-FFF2-40B4-BE49-F238E27FC236}">
                <a16:creationId xmlns:a16="http://schemas.microsoft.com/office/drawing/2014/main" id="{9475A13F-9783-2416-C649-E1C4D7128691}"/>
              </a:ext>
            </a:extLst>
          </p:cNvPr>
          <p:cNvSpPr txBox="1"/>
          <p:nvPr/>
        </p:nvSpPr>
        <p:spPr>
          <a:xfrm>
            <a:off x="1109702" y="3830372"/>
            <a:ext cx="4723131" cy="346247"/>
          </a:xfrm>
          <a:prstGeom prst="rect">
            <a:avLst/>
          </a:prstGeom>
          <a:ln w="12700">
            <a:miter lim="400000"/>
          </a:ln>
          <a:extLst>
            <a:ext uri="{C572A759-6A51-4108-AA02-DFA0A04FC94B}">
              <ma14:wrappingTextBoxFlag xmlns:ma14="http://schemas.microsoft.com/office/mac/drawingml/2011/main" xmlns="" val="1"/>
            </a:ext>
          </a:extLst>
        </p:spPr>
        <p:txBody>
          <a:bodyPr wrap="square" lIns="540000" tIns="45719" rIns="45719" bIns="45719">
            <a:spAutoFit/>
          </a:bodyPr>
          <a:lstStyle/>
          <a:p>
            <a:pPr marL="0" marR="0" lvl="0" indent="0" algn="l" defTabSz="914377" rtl="0" eaLnBrk="1" fontAlgn="auto" latinLnBrk="0" hangingPunct="1">
              <a:lnSpc>
                <a:spcPct val="150000"/>
              </a:lnSpc>
              <a:spcBef>
                <a:spcPts val="0"/>
              </a:spcBef>
              <a:spcAft>
                <a:spcPts val="0"/>
              </a:spcAft>
              <a:buClrTx/>
              <a:buSzTx/>
              <a:buFontTx/>
              <a:buNone/>
              <a:tabLst/>
              <a:defRPr sz="1200"/>
            </a:pPr>
            <a:r>
              <a:rPr kumimoji="0" lang="en-US" sz="1200" b="0" i="0" u="none" strike="noStrike" kern="1200" cap="none" spc="0" normalizeH="0" baseline="0" noProof="0" dirty="0">
                <a:ln>
                  <a:noFill/>
                </a:ln>
                <a:solidFill>
                  <a:prstClr val="white"/>
                </a:solidFill>
                <a:effectLst/>
                <a:uLnTx/>
                <a:uFillTx/>
                <a:latin typeface="Greycliff CF" pitchFamily="50" charset="0"/>
                <a:ea typeface="+mn-ea"/>
                <a:cs typeface="+mn-cs"/>
              </a:rPr>
              <a:t>(a) Second public consultation on Draft 2.0 + (b) Field tests</a:t>
            </a:r>
            <a:endParaRPr kumimoji="0" sz="1200" b="0" i="0" u="none" strike="noStrike" kern="1200" cap="none" spc="0" normalizeH="0" baseline="0" noProof="0" dirty="0">
              <a:ln>
                <a:noFill/>
              </a:ln>
              <a:solidFill>
                <a:prstClr val="white"/>
              </a:solidFill>
              <a:effectLst/>
              <a:uLnTx/>
              <a:uFillTx/>
              <a:latin typeface="Greycliff CF" pitchFamily="50" charset="0"/>
              <a:ea typeface="+mn-ea"/>
              <a:cs typeface="+mn-cs"/>
            </a:endParaRPr>
          </a:p>
        </p:txBody>
      </p:sp>
      <p:sp>
        <p:nvSpPr>
          <p:cNvPr id="36" name="Suitable for all category, Lorem Ipsum is not simply random text. It has roots in a piece.">
            <a:extLst>
              <a:ext uri="{FF2B5EF4-FFF2-40B4-BE49-F238E27FC236}">
                <a16:creationId xmlns:a16="http://schemas.microsoft.com/office/drawing/2014/main" id="{B3BE858E-54E8-F0A7-343C-115EA6F3F174}"/>
              </a:ext>
            </a:extLst>
          </p:cNvPr>
          <p:cNvSpPr txBox="1"/>
          <p:nvPr/>
        </p:nvSpPr>
        <p:spPr>
          <a:xfrm>
            <a:off x="1193847" y="4568261"/>
            <a:ext cx="4723131" cy="346247"/>
          </a:xfrm>
          <a:prstGeom prst="rect">
            <a:avLst/>
          </a:prstGeom>
          <a:ln w="12700">
            <a:miter lim="400000"/>
          </a:ln>
          <a:extLst>
            <a:ext uri="{C572A759-6A51-4108-AA02-DFA0A04FC94B}">
              <ma14:wrappingTextBoxFlag xmlns:ma14="http://schemas.microsoft.com/office/mac/drawingml/2011/main" xmlns="" val="1"/>
            </a:ext>
          </a:extLst>
        </p:spPr>
        <p:txBody>
          <a:bodyPr wrap="square" lIns="540000" tIns="45719" rIns="45719" bIns="45719">
            <a:spAutoFit/>
          </a:bodyPr>
          <a:lstStyle/>
          <a:p>
            <a:pPr marL="0" marR="0" lvl="0" indent="0" algn="l" defTabSz="914377" rtl="0" eaLnBrk="1" fontAlgn="auto" latinLnBrk="0" hangingPunct="1">
              <a:lnSpc>
                <a:spcPct val="150000"/>
              </a:lnSpc>
              <a:spcBef>
                <a:spcPts val="0"/>
              </a:spcBef>
              <a:spcAft>
                <a:spcPts val="0"/>
              </a:spcAft>
              <a:buClrTx/>
              <a:buSzTx/>
              <a:buFontTx/>
              <a:buNone/>
              <a:tabLst/>
              <a:defRPr sz="1200"/>
            </a:pPr>
            <a:r>
              <a:rPr kumimoji="0" lang="en-US" sz="1200" b="0" i="0" u="none" strike="noStrike" kern="1200" cap="none" spc="0" normalizeH="0" baseline="0" noProof="0">
                <a:ln>
                  <a:noFill/>
                </a:ln>
                <a:solidFill>
                  <a:prstClr val="white"/>
                </a:solidFill>
                <a:effectLst/>
                <a:uLnTx/>
                <a:uFillTx/>
                <a:latin typeface="Greycliff CF" pitchFamily="50" charset="0"/>
                <a:ea typeface="+mn-ea"/>
                <a:cs typeface="+mn-cs"/>
              </a:rPr>
              <a:t>Board of Directors approve the revised standard</a:t>
            </a:r>
            <a:endParaRPr kumimoji="0" sz="1200" b="0" i="0" u="none" strike="noStrike" kern="1200" cap="none" spc="0" normalizeH="0" baseline="0" noProof="0">
              <a:ln>
                <a:noFill/>
              </a:ln>
              <a:solidFill>
                <a:prstClr val="white"/>
              </a:solidFill>
              <a:effectLst/>
              <a:uLnTx/>
              <a:uFillTx/>
              <a:latin typeface="Greycliff CF" pitchFamily="50" charset="0"/>
              <a:ea typeface="+mn-ea"/>
              <a:cs typeface="+mn-cs"/>
            </a:endParaRPr>
          </a:p>
        </p:txBody>
      </p:sp>
      <p:sp>
        <p:nvSpPr>
          <p:cNvPr id="37" name="Suitable for all category, Lorem Ipsum is not simply random text. It has roots in a piece.">
            <a:extLst>
              <a:ext uri="{FF2B5EF4-FFF2-40B4-BE49-F238E27FC236}">
                <a16:creationId xmlns:a16="http://schemas.microsoft.com/office/drawing/2014/main" id="{6E5389D8-1F80-A04D-360D-12910EE7515B}"/>
              </a:ext>
            </a:extLst>
          </p:cNvPr>
          <p:cNvSpPr txBox="1"/>
          <p:nvPr/>
        </p:nvSpPr>
        <p:spPr>
          <a:xfrm>
            <a:off x="1270846" y="5318715"/>
            <a:ext cx="4723131" cy="346247"/>
          </a:xfrm>
          <a:prstGeom prst="rect">
            <a:avLst/>
          </a:prstGeom>
          <a:ln w="12700">
            <a:miter lim="400000"/>
          </a:ln>
          <a:extLst>
            <a:ext uri="{C572A759-6A51-4108-AA02-DFA0A04FC94B}">
              <ma14:wrappingTextBoxFlag xmlns:ma14="http://schemas.microsoft.com/office/mac/drawingml/2011/main" xmlns="" val="1"/>
            </a:ext>
          </a:extLst>
        </p:spPr>
        <p:txBody>
          <a:bodyPr wrap="square" lIns="540000" tIns="45719" rIns="45719" bIns="45719">
            <a:spAutoFit/>
          </a:bodyPr>
          <a:lstStyle/>
          <a:p>
            <a:pPr marL="0" marR="0" lvl="0" indent="0" algn="l" defTabSz="914377" rtl="0" eaLnBrk="1" fontAlgn="auto" latinLnBrk="0" hangingPunct="1">
              <a:lnSpc>
                <a:spcPct val="150000"/>
              </a:lnSpc>
              <a:spcBef>
                <a:spcPts val="0"/>
              </a:spcBef>
              <a:spcAft>
                <a:spcPts val="0"/>
              </a:spcAft>
              <a:buClrTx/>
              <a:buSzTx/>
              <a:buFontTx/>
              <a:buNone/>
              <a:tabLst/>
              <a:defRPr sz="1200"/>
            </a:pPr>
            <a:r>
              <a:rPr kumimoji="0" lang="en-US" sz="1200" b="0" i="0" u="none" strike="noStrike" kern="1200" cap="none" spc="0" normalizeH="0" baseline="0" noProof="0">
                <a:ln>
                  <a:noFill/>
                </a:ln>
                <a:solidFill>
                  <a:prstClr val="white"/>
                </a:solidFill>
                <a:effectLst/>
                <a:uLnTx/>
                <a:uFillTx/>
                <a:latin typeface="Greycliff CF" pitchFamily="50" charset="0"/>
                <a:ea typeface="+mn-ea"/>
                <a:cs typeface="+mn-cs"/>
              </a:rPr>
              <a:t>Publication of the revised standard</a:t>
            </a:r>
            <a:endParaRPr kumimoji="0" sz="1200" b="0" i="0" u="none" strike="noStrike" kern="1200" cap="none" spc="0" normalizeH="0" baseline="0" noProof="0">
              <a:ln>
                <a:noFill/>
              </a:ln>
              <a:solidFill>
                <a:prstClr val="white"/>
              </a:solidFill>
              <a:effectLst/>
              <a:uLnTx/>
              <a:uFillTx/>
              <a:latin typeface="Greycliff CF" pitchFamily="50" charset="0"/>
              <a:ea typeface="+mn-ea"/>
              <a:cs typeface="+mn-cs"/>
            </a:endParaRPr>
          </a:p>
        </p:txBody>
      </p:sp>
      <p:sp>
        <p:nvSpPr>
          <p:cNvPr id="38" name="Suitable for all category, Lorem Ipsum is not simply random text. It has roots in a piece.">
            <a:extLst>
              <a:ext uri="{FF2B5EF4-FFF2-40B4-BE49-F238E27FC236}">
                <a16:creationId xmlns:a16="http://schemas.microsoft.com/office/drawing/2014/main" id="{9C0F4C10-CA12-0033-3482-E28E22622368}"/>
              </a:ext>
            </a:extLst>
          </p:cNvPr>
          <p:cNvSpPr txBox="1"/>
          <p:nvPr/>
        </p:nvSpPr>
        <p:spPr>
          <a:xfrm>
            <a:off x="1263701" y="6065481"/>
            <a:ext cx="4723131" cy="346247"/>
          </a:xfrm>
          <a:prstGeom prst="rect">
            <a:avLst/>
          </a:prstGeom>
          <a:ln w="12700">
            <a:miter lim="400000"/>
          </a:ln>
          <a:extLst>
            <a:ext uri="{C572A759-6A51-4108-AA02-DFA0A04FC94B}">
              <ma14:wrappingTextBoxFlag xmlns:ma14="http://schemas.microsoft.com/office/mac/drawingml/2011/main" xmlns="" val="1"/>
            </a:ext>
          </a:extLst>
        </p:spPr>
        <p:txBody>
          <a:bodyPr wrap="square" lIns="540000" tIns="45719" rIns="45719" bIns="45719">
            <a:spAutoFit/>
          </a:bodyPr>
          <a:lstStyle/>
          <a:p>
            <a:pPr marL="0" marR="0" lvl="0" indent="0" algn="l" defTabSz="914377" rtl="0" eaLnBrk="1" fontAlgn="auto" latinLnBrk="0" hangingPunct="1">
              <a:lnSpc>
                <a:spcPct val="150000"/>
              </a:lnSpc>
              <a:spcBef>
                <a:spcPts val="0"/>
              </a:spcBef>
              <a:spcAft>
                <a:spcPts val="0"/>
              </a:spcAft>
              <a:buClrTx/>
              <a:buSzTx/>
              <a:buFontTx/>
              <a:buNone/>
              <a:tabLst/>
              <a:defRPr sz="1200"/>
            </a:pPr>
            <a:r>
              <a:rPr kumimoji="0" lang="en-US" sz="1200" b="0" i="0" u="none" strike="noStrike" kern="1200" cap="none" spc="0" normalizeH="0" baseline="0" noProof="0">
                <a:ln>
                  <a:noFill/>
                </a:ln>
                <a:solidFill>
                  <a:prstClr val="white"/>
                </a:solidFill>
                <a:effectLst/>
                <a:uLnTx/>
                <a:uFillTx/>
                <a:latin typeface="Greycliff CF" pitchFamily="50" charset="0"/>
                <a:ea typeface="+mn-ea"/>
                <a:cs typeface="+mn-cs"/>
              </a:rPr>
              <a:t>Transition period</a:t>
            </a:r>
            <a:endParaRPr kumimoji="0" sz="1200" b="0" i="0" u="none" strike="noStrike" kern="1200" cap="none" spc="0" normalizeH="0" baseline="0" noProof="0">
              <a:ln>
                <a:noFill/>
              </a:ln>
              <a:solidFill>
                <a:prstClr val="white"/>
              </a:solidFill>
              <a:effectLst/>
              <a:uLnTx/>
              <a:uFillTx/>
              <a:latin typeface="Greycliff CF" pitchFamily="50" charset="0"/>
              <a:ea typeface="+mn-ea"/>
              <a:cs typeface="+mn-cs"/>
            </a:endParaRPr>
          </a:p>
        </p:txBody>
      </p:sp>
      <p:sp>
        <p:nvSpPr>
          <p:cNvPr id="39" name="Nuoli: Nuolenkärki 38">
            <a:extLst>
              <a:ext uri="{FF2B5EF4-FFF2-40B4-BE49-F238E27FC236}">
                <a16:creationId xmlns:a16="http://schemas.microsoft.com/office/drawing/2014/main" id="{35523DD3-3EDB-2C60-77AF-D5049AD467AB}"/>
              </a:ext>
            </a:extLst>
          </p:cNvPr>
          <p:cNvSpPr/>
          <p:nvPr/>
        </p:nvSpPr>
        <p:spPr>
          <a:xfrm>
            <a:off x="5783143" y="1527081"/>
            <a:ext cx="4082478" cy="449198"/>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reycliff CF"/>
                <a:ea typeface="+mn-ea"/>
                <a:cs typeface="+mn-cs"/>
              </a:rPr>
              <a:t>3 Certification bodies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reycliff CF"/>
                <a:ea typeface="+mn-ea"/>
                <a:cs typeface="+mn-cs"/>
              </a:rPr>
              <a:t>2 Certificate holders</a:t>
            </a:r>
          </a:p>
        </p:txBody>
      </p:sp>
      <p:sp>
        <p:nvSpPr>
          <p:cNvPr id="40" name="Nuoli: Nuolenkärki 39">
            <a:extLst>
              <a:ext uri="{FF2B5EF4-FFF2-40B4-BE49-F238E27FC236}">
                <a16:creationId xmlns:a16="http://schemas.microsoft.com/office/drawing/2014/main" id="{7CD9B881-CED3-B123-45AD-31C56422ECD3}"/>
              </a:ext>
            </a:extLst>
          </p:cNvPr>
          <p:cNvSpPr/>
          <p:nvPr/>
        </p:nvSpPr>
        <p:spPr>
          <a:xfrm>
            <a:off x="5783143" y="2273659"/>
            <a:ext cx="4082478" cy="449198"/>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reycliff CF"/>
                <a:ea typeface="+mn-ea"/>
                <a:cs typeface="+mn-cs"/>
              </a:rPr>
              <a:t>40 stakeholders provided feedback</a:t>
            </a:r>
          </a:p>
        </p:txBody>
      </p:sp>
      <p:sp>
        <p:nvSpPr>
          <p:cNvPr id="41" name="Nuoli: Nuolenkärki 40">
            <a:extLst>
              <a:ext uri="{FF2B5EF4-FFF2-40B4-BE49-F238E27FC236}">
                <a16:creationId xmlns:a16="http://schemas.microsoft.com/office/drawing/2014/main" id="{25669D08-D78A-AB6F-7841-F6B53A0C72C4}"/>
              </a:ext>
            </a:extLst>
          </p:cNvPr>
          <p:cNvSpPr/>
          <p:nvPr/>
        </p:nvSpPr>
        <p:spPr>
          <a:xfrm>
            <a:off x="5783143" y="3019565"/>
            <a:ext cx="4082478" cy="449198"/>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reycliff CF"/>
                <a:ea typeface="+mn-ea"/>
                <a:cs typeface="+mn-cs"/>
              </a:rPr>
              <a:t>ASI overview of how CBs had performed with remote auditing</a:t>
            </a:r>
          </a:p>
        </p:txBody>
      </p:sp>
      <p:sp>
        <p:nvSpPr>
          <p:cNvPr id="42" name="Nuoli: Nuolenkärki 41">
            <a:extLst>
              <a:ext uri="{FF2B5EF4-FFF2-40B4-BE49-F238E27FC236}">
                <a16:creationId xmlns:a16="http://schemas.microsoft.com/office/drawing/2014/main" id="{2BF46690-C57F-E583-0F9E-86BBD77A5426}"/>
              </a:ext>
            </a:extLst>
          </p:cNvPr>
          <p:cNvSpPr/>
          <p:nvPr/>
        </p:nvSpPr>
        <p:spPr>
          <a:xfrm>
            <a:off x="5783143" y="3760632"/>
            <a:ext cx="4082478" cy="449198"/>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reycliff CF"/>
                <a:ea typeface="+mn-ea"/>
                <a:cs typeface="+mn-cs"/>
              </a:rPr>
              <a:t>59 stakeholders provided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reycliff CF"/>
                <a:ea typeface="+mn-ea"/>
                <a:cs typeface="+mn-cs"/>
              </a:rPr>
              <a:t>6 field tests conducted</a:t>
            </a:r>
          </a:p>
        </p:txBody>
      </p:sp>
      <p:sp>
        <p:nvSpPr>
          <p:cNvPr id="43" name="Nuoli: Nuolenkärki 42">
            <a:extLst>
              <a:ext uri="{FF2B5EF4-FFF2-40B4-BE49-F238E27FC236}">
                <a16:creationId xmlns:a16="http://schemas.microsoft.com/office/drawing/2014/main" id="{1001EE17-E911-39C7-0077-90D0407569E0}"/>
              </a:ext>
            </a:extLst>
          </p:cNvPr>
          <p:cNvSpPr/>
          <p:nvPr/>
        </p:nvSpPr>
        <p:spPr>
          <a:xfrm>
            <a:off x="5783143" y="4511696"/>
            <a:ext cx="4082478" cy="449198"/>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reycliff CF"/>
                <a:ea typeface="+mn-ea"/>
                <a:cs typeface="+mn-cs"/>
              </a:rPr>
              <a:t>Approval with minor changes to remote auditing eligibility and public summaries.</a:t>
            </a:r>
          </a:p>
        </p:txBody>
      </p:sp>
      <p:sp>
        <p:nvSpPr>
          <p:cNvPr id="44" name="Nuoli: Nuolenkärki 43">
            <a:extLst>
              <a:ext uri="{FF2B5EF4-FFF2-40B4-BE49-F238E27FC236}">
                <a16:creationId xmlns:a16="http://schemas.microsoft.com/office/drawing/2014/main" id="{61D8F600-2ACF-AE2C-4942-39AD64745218}"/>
              </a:ext>
            </a:extLst>
          </p:cNvPr>
          <p:cNvSpPr/>
          <p:nvPr/>
        </p:nvSpPr>
        <p:spPr>
          <a:xfrm>
            <a:off x="5795546" y="5258628"/>
            <a:ext cx="4082478" cy="449198"/>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reycliff CF"/>
                <a:ea typeface="+mn-ea"/>
                <a:cs typeface="+mn-cs"/>
              </a:rPr>
              <a:t>Roll-out of the standard with webinars and calibration workshops</a:t>
            </a:r>
          </a:p>
        </p:txBody>
      </p:sp>
      <p:sp>
        <p:nvSpPr>
          <p:cNvPr id="45" name="Nuoli: Nuolenkärki 44">
            <a:extLst>
              <a:ext uri="{FF2B5EF4-FFF2-40B4-BE49-F238E27FC236}">
                <a16:creationId xmlns:a16="http://schemas.microsoft.com/office/drawing/2014/main" id="{8951660F-4276-BA0B-A51C-E5DB4F19FCE6}"/>
              </a:ext>
            </a:extLst>
          </p:cNvPr>
          <p:cNvSpPr/>
          <p:nvPr/>
        </p:nvSpPr>
        <p:spPr>
          <a:xfrm>
            <a:off x="5783143" y="6009692"/>
            <a:ext cx="4082478" cy="449198"/>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reycliff CF"/>
                <a:ea typeface="+mn-ea"/>
                <a:cs typeface="+mn-cs"/>
              </a:rPr>
              <a:t>18 months for the certification bodies to transition to the revised standard</a:t>
            </a:r>
          </a:p>
        </p:txBody>
      </p:sp>
    </p:spTree>
    <p:extLst>
      <p:ext uri="{BB962C8B-B14F-4D97-AF65-F5344CB8AC3E}">
        <p14:creationId xmlns:p14="http://schemas.microsoft.com/office/powerpoint/2010/main" val="2022195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Valo kuva sammakon ja sitä suoraan kamerasta.">
            <a:extLst>
              <a:ext uri="{FF2B5EF4-FFF2-40B4-BE49-F238E27FC236}">
                <a16:creationId xmlns:a16="http://schemas.microsoft.com/office/drawing/2014/main" id="{A1574B80-444E-4764-0751-50ABE477FAC8}"/>
              </a:ext>
            </a:extLst>
          </p:cNvPr>
          <p:cNvPicPr>
            <a:picLocks noGrp="1" noRot="1" noChangeAspect="1" noMove="1" noResize="1" noEditPoints="1" noAdjustHandles="1" noChangeArrowheads="1" noChangeShapeType="1" noCrop="1"/>
          </p:cNvPicPr>
          <p:nvPr>
            <p:ph type="pic" sz="quarter" idx="14"/>
          </p:nvPr>
        </p:nvPicPr>
        <p:blipFill>
          <a:blip r:embed="rId3">
            <a:extLst>
              <a:ext uri="{28A0092B-C50C-407E-A947-70E740481C1C}">
                <a14:useLocalDpi xmlns:a14="http://schemas.microsoft.com/office/drawing/2010/main" val="0"/>
              </a:ext>
            </a:extLst>
          </a:blip>
          <a:srcRect t="7813" b="7813"/>
          <a:stretch>
            <a:fillRect/>
          </a:stretch>
        </p:blipFill>
        <p:spPr/>
      </p:pic>
      <p:sp>
        <p:nvSpPr>
          <p:cNvPr id="4" name="Otsikko 3">
            <a:extLst>
              <a:ext uri="{FF2B5EF4-FFF2-40B4-BE49-F238E27FC236}">
                <a16:creationId xmlns:a16="http://schemas.microsoft.com/office/drawing/2014/main" id="{6EFF2546-A175-F236-5E9D-09E3A31D121B}"/>
              </a:ext>
            </a:extLst>
          </p:cNvPr>
          <p:cNvSpPr>
            <a:spLocks noGrp="1"/>
          </p:cNvSpPr>
          <p:nvPr>
            <p:ph type="title"/>
          </p:nvPr>
        </p:nvSpPr>
        <p:spPr/>
        <p:txBody>
          <a:bodyPr/>
          <a:lstStyle/>
          <a:p>
            <a:r>
              <a:rPr lang="en-US"/>
              <a:t>KEY CHANGES</a:t>
            </a:r>
          </a:p>
        </p:txBody>
      </p:sp>
      <p:sp>
        <p:nvSpPr>
          <p:cNvPr id="5" name="Tekstin paikkamerkki 4">
            <a:extLst>
              <a:ext uri="{FF2B5EF4-FFF2-40B4-BE49-F238E27FC236}">
                <a16:creationId xmlns:a16="http://schemas.microsoft.com/office/drawing/2014/main" id="{A2E738DB-D1DD-FCFB-9422-CC54FF76E279}"/>
              </a:ext>
            </a:extLst>
          </p:cNvPr>
          <p:cNvSpPr>
            <a:spLocks noGrp="1" noRot="1" noMove="1" noResize="1" noEditPoints="1" noAdjustHandles="1" noChangeArrowheads="1" noChangeShapeType="1"/>
          </p:cNvSpPr>
          <p:nvPr>
            <p:ph type="body" sz="quarter" idx="16"/>
          </p:nvPr>
        </p:nvSpPr>
        <p:spPr/>
        <p:txBody>
          <a:bodyPr/>
          <a:lstStyle/>
          <a:p>
            <a:endParaRPr lang="en-US"/>
          </a:p>
        </p:txBody>
      </p:sp>
    </p:spTree>
    <p:extLst>
      <p:ext uri="{BB962C8B-B14F-4D97-AF65-F5344CB8AC3E}">
        <p14:creationId xmlns:p14="http://schemas.microsoft.com/office/powerpoint/2010/main" val="147631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992ADB-A531-4DB0-36A2-CE6E0F91A15E}"/>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grpSp>
        <p:nvGrpSpPr>
          <p:cNvPr id="33" name="Ryhmä 32">
            <a:extLst>
              <a:ext uri="{FF2B5EF4-FFF2-40B4-BE49-F238E27FC236}">
                <a16:creationId xmlns:a16="http://schemas.microsoft.com/office/drawing/2014/main" id="{847F6F3E-2F1A-06CF-B0A8-2FF0A1A09C52}"/>
              </a:ext>
            </a:extLst>
          </p:cNvPr>
          <p:cNvGrpSpPr/>
          <p:nvPr/>
        </p:nvGrpSpPr>
        <p:grpSpPr>
          <a:xfrm>
            <a:off x="1174952" y="1759250"/>
            <a:ext cx="2448000" cy="2160000"/>
            <a:chOff x="1174952" y="1759250"/>
            <a:chExt cx="2448000" cy="2160000"/>
          </a:xfrm>
        </p:grpSpPr>
        <p:sp>
          <p:nvSpPr>
            <p:cNvPr id="19" name="Rectangle: Rounded Corners 32">
              <a:extLst>
                <a:ext uri="{FF2B5EF4-FFF2-40B4-BE49-F238E27FC236}">
                  <a16:creationId xmlns:a16="http://schemas.microsoft.com/office/drawing/2014/main" id="{D18554E6-B224-4ECC-A090-05D6CF294839}"/>
                </a:ext>
              </a:extLst>
            </p:cNvPr>
            <p:cNvSpPr/>
            <p:nvPr/>
          </p:nvSpPr>
          <p:spPr>
            <a:xfrm>
              <a:off x="1174952" y="1759250"/>
              <a:ext cx="2448000" cy="2160000"/>
            </a:xfrm>
            <a:prstGeom prst="roundRect">
              <a:avLst>
                <a:gd name="adj" fmla="val 3696"/>
              </a:avLst>
            </a:prstGeom>
            <a:solidFill>
              <a:schemeClr val="accent2">
                <a:lumMod val="75000"/>
              </a:schemeClr>
            </a:solidFill>
            <a:ln w="38100">
              <a:solidFill>
                <a:schemeClr val="accent2">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General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1F8E8"/>
                </a:solidFill>
                <a:effectLst/>
                <a:uLnTx/>
                <a:uFillTx/>
                <a:latin typeface="Greycliff CF"/>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1F8E8"/>
                </a:solidFill>
                <a:effectLst/>
                <a:uLnTx/>
                <a:uFillTx/>
                <a:latin typeface="Greycliff CF"/>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1F8E8"/>
                  </a:solidFill>
                  <a:effectLst/>
                  <a:uLnTx/>
                  <a:uFillTx/>
                  <a:latin typeface="Greycliff CF"/>
                  <a:ea typeface="+mn-ea"/>
                  <a:cs typeface="+mn-cs"/>
                </a:rPr>
                <a:t>Revised structure and  language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1F8E8"/>
                </a:solidFill>
                <a:effectLst/>
                <a:uLnTx/>
                <a:uFillTx/>
                <a:latin typeface="Greycliff CF"/>
                <a:ea typeface="+mn-ea"/>
                <a:cs typeface="+mn-cs"/>
              </a:endParaRPr>
            </a:p>
          </p:txBody>
        </p:sp>
        <p:sp>
          <p:nvSpPr>
            <p:cNvPr id="21" name="Text Placeholder 9">
              <a:extLst>
                <a:ext uri="{FF2B5EF4-FFF2-40B4-BE49-F238E27FC236}">
                  <a16:creationId xmlns:a16="http://schemas.microsoft.com/office/drawing/2014/main" id="{85E7EAEB-A302-45EE-8CFC-ACB249F16AAF}"/>
                </a:ext>
              </a:extLst>
            </p:cNvPr>
            <p:cNvSpPr txBox="1">
              <a:spLocks/>
            </p:cNvSpPr>
            <p:nvPr/>
          </p:nvSpPr>
          <p:spPr>
            <a:xfrm>
              <a:off x="1174952" y="1759373"/>
              <a:ext cx="504000" cy="504000"/>
            </a:xfrm>
            <a:prstGeom prst="roundRect">
              <a:avLst/>
            </a:prstGeom>
            <a:solidFill>
              <a:schemeClr val="tx2">
                <a:lumMod val="50000"/>
              </a:schemeClr>
            </a:solidFill>
            <a:ln w="38100">
              <a:noFill/>
            </a:ln>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1F8E8"/>
                  </a:solidFill>
                  <a:effectLst/>
                  <a:uLnTx/>
                  <a:uFillTx/>
                  <a:latin typeface="Greycliff CF Extra Bold"/>
                  <a:ea typeface="+mn-ea"/>
                  <a:cs typeface="+mn-cs"/>
                </a:rPr>
                <a:t>1</a:t>
              </a:r>
              <a:endParaRPr kumimoji="0" lang="en-AU" sz="2800" b="1" i="0" u="none" strike="noStrike" kern="1200" cap="none" spc="0" normalizeH="0" baseline="0" noProof="0">
                <a:ln>
                  <a:noFill/>
                </a:ln>
                <a:solidFill>
                  <a:srgbClr val="F1F8E8"/>
                </a:solidFill>
                <a:effectLst/>
                <a:uLnTx/>
                <a:uFillTx/>
                <a:latin typeface="Greycliff CF Extra Bold"/>
                <a:ea typeface="+mn-ea"/>
                <a:cs typeface="+mn-cs"/>
              </a:endParaRPr>
            </a:p>
          </p:txBody>
        </p:sp>
      </p:grpSp>
      <p:grpSp>
        <p:nvGrpSpPr>
          <p:cNvPr id="36" name="Ryhmä 35">
            <a:extLst>
              <a:ext uri="{FF2B5EF4-FFF2-40B4-BE49-F238E27FC236}">
                <a16:creationId xmlns:a16="http://schemas.microsoft.com/office/drawing/2014/main" id="{A93A2183-8D22-56FB-7EB3-D277EC1DC45E}"/>
              </a:ext>
            </a:extLst>
          </p:cNvPr>
          <p:cNvGrpSpPr/>
          <p:nvPr/>
        </p:nvGrpSpPr>
        <p:grpSpPr>
          <a:xfrm>
            <a:off x="1174951" y="4020822"/>
            <a:ext cx="2448000" cy="2161595"/>
            <a:chOff x="1174951" y="4020822"/>
            <a:chExt cx="2448000" cy="2161595"/>
          </a:xfrm>
        </p:grpSpPr>
        <p:sp>
          <p:nvSpPr>
            <p:cNvPr id="12" name="Rectangle: Rounded Corners 26">
              <a:extLst>
                <a:ext uri="{FF2B5EF4-FFF2-40B4-BE49-F238E27FC236}">
                  <a16:creationId xmlns:a16="http://schemas.microsoft.com/office/drawing/2014/main" id="{6694F83D-9812-45F8-B879-81C9D61CA1A5}"/>
                </a:ext>
              </a:extLst>
            </p:cNvPr>
            <p:cNvSpPr/>
            <p:nvPr/>
          </p:nvSpPr>
          <p:spPr>
            <a:xfrm>
              <a:off x="1174951" y="4022417"/>
              <a:ext cx="2448000" cy="2160000"/>
            </a:xfrm>
            <a:prstGeom prst="roundRect">
              <a:avLst>
                <a:gd name="adj" fmla="val 3696"/>
              </a:avLst>
            </a:prstGeom>
            <a:solidFill>
              <a:schemeClr val="accent2">
                <a:lumMod val="75000"/>
              </a:schemeClr>
            </a:solidFill>
            <a:ln w="38100">
              <a:solidFill>
                <a:schemeClr val="accent2">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tIns="360000" rIns="90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Remote auditing method</a:t>
              </a:r>
            </a:p>
            <a:p>
              <a:pPr marL="457200" marR="0" lvl="1"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a:ln>
                    <a:noFill/>
                  </a:ln>
                  <a:solidFill>
                    <a:srgbClr val="78BE20"/>
                  </a:solidFill>
                  <a:effectLst/>
                  <a:uLnTx/>
                  <a:uFillTx/>
                  <a:latin typeface="Greycliff CF"/>
                  <a:ea typeface="+mn-ea"/>
                  <a:cs typeface="+mn-cs"/>
                </a:rPr>
              </a:br>
              <a:r>
                <a:rPr kumimoji="0" lang="en-US" sz="1400" b="0" i="0" u="none" strike="noStrike" kern="1200" cap="none" spc="0" normalizeH="0" baseline="0" noProof="0">
                  <a:ln>
                    <a:noFill/>
                  </a:ln>
                  <a:solidFill>
                    <a:prstClr val="white"/>
                  </a:solidFill>
                  <a:effectLst/>
                  <a:uLnTx/>
                  <a:uFillTx/>
                  <a:latin typeface="Greycliff CF"/>
                  <a:ea typeface="+mn-ea"/>
                  <a:cs typeface="+mn-cs"/>
                </a:rPr>
                <a:t>Eligibility criteria for remote auditing and a tool for audit resource planning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1F8E8"/>
                </a:solidFill>
                <a:effectLst/>
                <a:uLnTx/>
                <a:uFillTx/>
                <a:latin typeface="Greycliff CF"/>
                <a:ea typeface="+mn-ea"/>
                <a:cs typeface="+mn-cs"/>
              </a:endParaRPr>
            </a:p>
          </p:txBody>
        </p:sp>
        <p:sp>
          <p:nvSpPr>
            <p:cNvPr id="22" name="Text Placeholder 9">
              <a:extLst>
                <a:ext uri="{FF2B5EF4-FFF2-40B4-BE49-F238E27FC236}">
                  <a16:creationId xmlns:a16="http://schemas.microsoft.com/office/drawing/2014/main" id="{9ADF5179-53E9-40F6-B320-03607539B9E7}"/>
                </a:ext>
              </a:extLst>
            </p:cNvPr>
            <p:cNvSpPr txBox="1">
              <a:spLocks/>
            </p:cNvSpPr>
            <p:nvPr/>
          </p:nvSpPr>
          <p:spPr>
            <a:xfrm>
              <a:off x="1174952" y="4020822"/>
              <a:ext cx="504000" cy="504000"/>
            </a:xfrm>
            <a:prstGeom prst="roundRect">
              <a:avLst/>
            </a:prstGeom>
            <a:solidFill>
              <a:schemeClr val="tx2">
                <a:lumMod val="50000"/>
              </a:schemeClr>
            </a:solidFill>
            <a:ln w="38100">
              <a:noFill/>
            </a:ln>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1F8E8"/>
                  </a:solidFill>
                  <a:effectLst/>
                  <a:uLnTx/>
                  <a:uFillTx/>
                  <a:latin typeface="Greycliff CF Extra Bold"/>
                  <a:ea typeface="+mn-ea"/>
                  <a:cs typeface="+mn-cs"/>
                </a:rPr>
                <a:t>5</a:t>
              </a:r>
              <a:endParaRPr kumimoji="0" lang="en-AU" sz="2800" b="1" i="0" u="none" strike="noStrike" kern="1200" cap="none" spc="0" normalizeH="0" baseline="0" noProof="0">
                <a:ln>
                  <a:noFill/>
                </a:ln>
                <a:solidFill>
                  <a:srgbClr val="F1F8E8"/>
                </a:solidFill>
                <a:effectLst/>
                <a:uLnTx/>
                <a:uFillTx/>
                <a:latin typeface="Greycliff CF Extra Bold"/>
                <a:ea typeface="+mn-ea"/>
                <a:cs typeface="+mn-cs"/>
              </a:endParaRPr>
            </a:p>
          </p:txBody>
        </p:sp>
      </p:grpSp>
      <p:grpSp>
        <p:nvGrpSpPr>
          <p:cNvPr id="32" name="Ryhmä 31">
            <a:extLst>
              <a:ext uri="{FF2B5EF4-FFF2-40B4-BE49-F238E27FC236}">
                <a16:creationId xmlns:a16="http://schemas.microsoft.com/office/drawing/2014/main" id="{7A3134C1-7C97-8AB0-3D14-24A6DE7D10E6}"/>
              </a:ext>
            </a:extLst>
          </p:cNvPr>
          <p:cNvGrpSpPr/>
          <p:nvPr/>
        </p:nvGrpSpPr>
        <p:grpSpPr>
          <a:xfrm>
            <a:off x="3716869" y="1759250"/>
            <a:ext cx="2450084" cy="2160000"/>
            <a:chOff x="3716869" y="1759250"/>
            <a:chExt cx="2450084" cy="2160000"/>
          </a:xfrm>
        </p:grpSpPr>
        <p:sp>
          <p:nvSpPr>
            <p:cNvPr id="13" name="Rectangle: Rounded Corners 27">
              <a:extLst>
                <a:ext uri="{FF2B5EF4-FFF2-40B4-BE49-F238E27FC236}">
                  <a16:creationId xmlns:a16="http://schemas.microsoft.com/office/drawing/2014/main" id="{D1DAD510-8E3B-4C46-B829-8923E446F3FE}"/>
                </a:ext>
              </a:extLst>
            </p:cNvPr>
            <p:cNvSpPr/>
            <p:nvPr/>
          </p:nvSpPr>
          <p:spPr>
            <a:xfrm>
              <a:off x="3718953" y="1759250"/>
              <a:ext cx="2448000" cy="2160000"/>
            </a:xfrm>
            <a:prstGeom prst="roundRect">
              <a:avLst>
                <a:gd name="adj" fmla="val 3696"/>
              </a:avLst>
            </a:prstGeom>
            <a:solidFill>
              <a:schemeClr val="accent2">
                <a:lumMod val="75000"/>
              </a:schemeClr>
            </a:solidFill>
            <a:ln w="38100">
              <a:solidFill>
                <a:schemeClr val="accent2">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Risk-based approaches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1F8E8"/>
                </a:solidFill>
                <a:effectLst/>
                <a:uLnTx/>
                <a:uFillTx/>
                <a:latin typeface="Greycliff CF"/>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1F8E8"/>
                  </a:solidFill>
                  <a:effectLst/>
                  <a:uLnTx/>
                  <a:uFillTx/>
                  <a:latin typeface="Greycliff CF"/>
                  <a:ea typeface="+mn-ea"/>
                  <a:cs typeface="+mn-cs"/>
                </a:rPr>
                <a:t>New requirements to consider risk in the planning and execution of audits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3" name="Text Placeholder 9">
              <a:extLst>
                <a:ext uri="{FF2B5EF4-FFF2-40B4-BE49-F238E27FC236}">
                  <a16:creationId xmlns:a16="http://schemas.microsoft.com/office/drawing/2014/main" id="{4693FCC8-EDC8-4EBD-9E1E-722921E27FDF}"/>
                </a:ext>
              </a:extLst>
            </p:cNvPr>
            <p:cNvSpPr txBox="1">
              <a:spLocks/>
            </p:cNvSpPr>
            <p:nvPr/>
          </p:nvSpPr>
          <p:spPr>
            <a:xfrm>
              <a:off x="3716869" y="1763674"/>
              <a:ext cx="504000" cy="504000"/>
            </a:xfrm>
            <a:prstGeom prst="roundRect">
              <a:avLst/>
            </a:prstGeom>
            <a:solidFill>
              <a:schemeClr val="tx2">
                <a:lumMod val="50000"/>
              </a:schemeClr>
            </a:solidFill>
            <a:ln w="38100">
              <a:noFill/>
            </a:ln>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1F8E8"/>
                  </a:solidFill>
                  <a:effectLst/>
                  <a:uLnTx/>
                  <a:uFillTx/>
                  <a:latin typeface="Greycliff CF Extra Bold"/>
                  <a:ea typeface="+mn-ea"/>
                  <a:cs typeface="+mn-cs"/>
                </a:rPr>
                <a:t>2</a:t>
              </a:r>
              <a:endParaRPr kumimoji="0" lang="en-AU" sz="2800" b="1" i="0" u="none" strike="noStrike" kern="1200" cap="none" spc="0" normalizeH="0" baseline="0" noProof="0">
                <a:ln>
                  <a:noFill/>
                </a:ln>
                <a:solidFill>
                  <a:srgbClr val="F1F8E8"/>
                </a:solidFill>
                <a:effectLst/>
                <a:uLnTx/>
                <a:uFillTx/>
                <a:latin typeface="Greycliff CF Extra Bold"/>
                <a:ea typeface="+mn-ea"/>
                <a:cs typeface="+mn-cs"/>
              </a:endParaRPr>
            </a:p>
          </p:txBody>
        </p:sp>
      </p:grpSp>
      <p:grpSp>
        <p:nvGrpSpPr>
          <p:cNvPr id="37" name="Ryhmä 36">
            <a:extLst>
              <a:ext uri="{FF2B5EF4-FFF2-40B4-BE49-F238E27FC236}">
                <a16:creationId xmlns:a16="http://schemas.microsoft.com/office/drawing/2014/main" id="{EC0FF73E-41E2-30EC-2A2B-18FCF7833A7E}"/>
              </a:ext>
            </a:extLst>
          </p:cNvPr>
          <p:cNvGrpSpPr/>
          <p:nvPr/>
        </p:nvGrpSpPr>
        <p:grpSpPr>
          <a:xfrm>
            <a:off x="3726190" y="4020822"/>
            <a:ext cx="2448000" cy="2161595"/>
            <a:chOff x="3726190" y="4020822"/>
            <a:chExt cx="2448000" cy="2161595"/>
          </a:xfrm>
        </p:grpSpPr>
        <p:sp>
          <p:nvSpPr>
            <p:cNvPr id="18" name="Rectangle: Rounded Corners 31">
              <a:extLst>
                <a:ext uri="{FF2B5EF4-FFF2-40B4-BE49-F238E27FC236}">
                  <a16:creationId xmlns:a16="http://schemas.microsoft.com/office/drawing/2014/main" id="{D7C740F2-D3AE-4AD5-B82D-FBB08B2EE383}"/>
                </a:ext>
              </a:extLst>
            </p:cNvPr>
            <p:cNvSpPr/>
            <p:nvPr/>
          </p:nvSpPr>
          <p:spPr>
            <a:xfrm>
              <a:off x="3726190" y="4022417"/>
              <a:ext cx="2448000" cy="2160000"/>
            </a:xfrm>
            <a:prstGeom prst="roundRect">
              <a:avLst>
                <a:gd name="adj" fmla="val 3696"/>
              </a:avLst>
            </a:prstGeom>
            <a:solidFill>
              <a:schemeClr val="accent2">
                <a:lumMod val="75000"/>
              </a:schemeClr>
            </a:solidFill>
            <a:ln w="38100">
              <a:solidFill>
                <a:schemeClr val="accent2">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Sampling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1F8E8"/>
                </a:solidFill>
                <a:effectLst/>
                <a:uLnTx/>
                <a:uFillTx/>
                <a:latin typeface="Greycliff CF"/>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1F8E8"/>
                  </a:solidFill>
                  <a:effectLst/>
                  <a:uLnTx/>
                  <a:uFillTx/>
                  <a:latin typeface="Greycliff CF"/>
                  <a:ea typeface="+mn-ea"/>
                  <a:cs typeface="+mn-cs"/>
                </a:rPr>
                <a:t>Revised and new requirements, including a risk-based approach (active/inactive MUs)</a:t>
              </a:r>
              <a:endParaRPr kumimoji="0" lang="en-AU"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4" name="Text Placeholder 9">
              <a:extLst>
                <a:ext uri="{FF2B5EF4-FFF2-40B4-BE49-F238E27FC236}">
                  <a16:creationId xmlns:a16="http://schemas.microsoft.com/office/drawing/2014/main" id="{04F58442-E0DF-4B76-AB2A-DAC8755A0D0B}"/>
                </a:ext>
              </a:extLst>
            </p:cNvPr>
            <p:cNvSpPr txBox="1">
              <a:spLocks/>
            </p:cNvSpPr>
            <p:nvPr/>
          </p:nvSpPr>
          <p:spPr>
            <a:xfrm>
              <a:off x="3726394" y="4020822"/>
              <a:ext cx="504000" cy="504000"/>
            </a:xfrm>
            <a:prstGeom prst="roundRect">
              <a:avLst/>
            </a:prstGeom>
            <a:solidFill>
              <a:schemeClr val="tx2">
                <a:lumMod val="50000"/>
              </a:schemeClr>
            </a:solidFill>
            <a:ln w="38100">
              <a:noFill/>
            </a:ln>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1F8E8"/>
                  </a:solidFill>
                  <a:effectLst/>
                  <a:uLnTx/>
                  <a:uFillTx/>
                  <a:latin typeface="Greycliff CF Extra Bold"/>
                  <a:ea typeface="+mn-ea"/>
                  <a:cs typeface="+mn-cs"/>
                </a:rPr>
                <a:t>6</a:t>
              </a:r>
              <a:endParaRPr kumimoji="0" lang="en-AU" sz="2800" b="1" i="0" u="none" strike="noStrike" kern="1200" cap="none" spc="0" normalizeH="0" baseline="0" noProof="0">
                <a:ln>
                  <a:noFill/>
                </a:ln>
                <a:solidFill>
                  <a:srgbClr val="F1F8E8"/>
                </a:solidFill>
                <a:effectLst/>
                <a:uLnTx/>
                <a:uFillTx/>
                <a:latin typeface="Greycliff CF Extra Bold"/>
                <a:ea typeface="+mn-ea"/>
                <a:cs typeface="+mn-cs"/>
              </a:endParaRPr>
            </a:p>
          </p:txBody>
        </p:sp>
      </p:grpSp>
      <p:grpSp>
        <p:nvGrpSpPr>
          <p:cNvPr id="34" name="Ryhmä 33">
            <a:extLst>
              <a:ext uri="{FF2B5EF4-FFF2-40B4-BE49-F238E27FC236}">
                <a16:creationId xmlns:a16="http://schemas.microsoft.com/office/drawing/2014/main" id="{4D5C02DD-603C-6537-720C-413CB9609612}"/>
              </a:ext>
            </a:extLst>
          </p:cNvPr>
          <p:cNvGrpSpPr/>
          <p:nvPr/>
        </p:nvGrpSpPr>
        <p:grpSpPr>
          <a:xfrm>
            <a:off x="6262954" y="1759250"/>
            <a:ext cx="2448000" cy="2160000"/>
            <a:chOff x="6262954" y="1759250"/>
            <a:chExt cx="2448000" cy="2160000"/>
          </a:xfrm>
        </p:grpSpPr>
        <p:sp>
          <p:nvSpPr>
            <p:cNvPr id="15" name="Rectangle: Rounded Corners 28">
              <a:extLst>
                <a:ext uri="{FF2B5EF4-FFF2-40B4-BE49-F238E27FC236}">
                  <a16:creationId xmlns:a16="http://schemas.microsoft.com/office/drawing/2014/main" id="{0A3A2886-8672-401F-A875-D71E88243300}"/>
                </a:ext>
              </a:extLst>
            </p:cNvPr>
            <p:cNvSpPr/>
            <p:nvPr/>
          </p:nvSpPr>
          <p:spPr>
            <a:xfrm>
              <a:off x="6262954" y="1759250"/>
              <a:ext cx="2448000" cy="2160000"/>
            </a:xfrm>
            <a:prstGeom prst="roundRect">
              <a:avLst>
                <a:gd name="adj" fmla="val 3696"/>
              </a:avLst>
            </a:prstGeom>
            <a:solidFill>
              <a:schemeClr val="accent2">
                <a:lumMod val="75000"/>
              </a:schemeClr>
            </a:solidFill>
            <a:ln w="38100">
              <a:solidFill>
                <a:schemeClr val="accent2">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Changes to risk designations</a:t>
              </a:r>
              <a:endParaRPr kumimoji="0" lang="pt-BR" sz="1400" b="0" i="0" u="none" strike="noStrike" kern="1200" cap="none" spc="0" normalizeH="0" baseline="0" noProof="0">
                <a:ln>
                  <a:noFill/>
                </a:ln>
                <a:solidFill>
                  <a:srgbClr val="F1F8E8"/>
                </a:solidFill>
                <a:effectLst/>
                <a:uLnTx/>
                <a:uFillTx/>
                <a:latin typeface="Greycliff CF"/>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srgbClr val="F1F8E8"/>
                </a:solidFill>
                <a:effectLst/>
                <a:uLnTx/>
                <a:uFillTx/>
                <a:latin typeface="Greycliff CF"/>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srgbClr val="F1F8E8"/>
                  </a:solidFill>
                  <a:effectLst/>
                  <a:uLnTx/>
                  <a:uFillTx/>
                  <a:latin typeface="Greycliff CF"/>
                  <a:ea typeface="+mn-ea"/>
                  <a:cs typeface="+mn-cs"/>
                </a:rPr>
                <a:t>Possibilities for CBs to adapt the NFSS Risk Assessments at level of The Organization</a:t>
              </a:r>
              <a:endParaRPr kumimoji="0" lang="en-AU" sz="1400" b="0" i="0" u="none" strike="noStrike" kern="1200" cap="none" spc="0" normalizeH="0" baseline="0" noProof="0">
                <a:ln>
                  <a:noFill/>
                </a:ln>
                <a:solidFill>
                  <a:srgbClr val="F1F8E8"/>
                </a:solidFill>
                <a:effectLst/>
                <a:uLnTx/>
                <a:uFillTx/>
                <a:latin typeface="Greycliff CF"/>
                <a:ea typeface="+mn-ea"/>
                <a:cs typeface="+mn-cs"/>
              </a:endParaRPr>
            </a:p>
          </p:txBody>
        </p:sp>
        <p:sp>
          <p:nvSpPr>
            <p:cNvPr id="25" name="Text Placeholder 9">
              <a:extLst>
                <a:ext uri="{FF2B5EF4-FFF2-40B4-BE49-F238E27FC236}">
                  <a16:creationId xmlns:a16="http://schemas.microsoft.com/office/drawing/2014/main" id="{489A07F5-9AA1-4810-A526-6E14E6DB0A54}"/>
                </a:ext>
              </a:extLst>
            </p:cNvPr>
            <p:cNvSpPr txBox="1">
              <a:spLocks/>
            </p:cNvSpPr>
            <p:nvPr/>
          </p:nvSpPr>
          <p:spPr>
            <a:xfrm>
              <a:off x="6270361" y="1759373"/>
              <a:ext cx="504000" cy="504000"/>
            </a:xfrm>
            <a:prstGeom prst="roundRect">
              <a:avLst/>
            </a:prstGeom>
            <a:solidFill>
              <a:schemeClr val="tx2">
                <a:lumMod val="50000"/>
              </a:schemeClr>
            </a:solidFill>
            <a:ln w="38100">
              <a:noFill/>
            </a:ln>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1F8E8"/>
                  </a:solidFill>
                  <a:effectLst/>
                  <a:uLnTx/>
                  <a:uFillTx/>
                  <a:latin typeface="Greycliff CF Extra Bold"/>
                  <a:ea typeface="+mn-ea"/>
                  <a:cs typeface="+mn-cs"/>
                </a:rPr>
                <a:t>3</a:t>
              </a:r>
              <a:endParaRPr kumimoji="0" lang="en-AU" sz="2800" b="1" i="0" u="none" strike="noStrike" kern="1200" cap="none" spc="0" normalizeH="0" baseline="0" noProof="0">
                <a:ln>
                  <a:noFill/>
                </a:ln>
                <a:solidFill>
                  <a:srgbClr val="F1F8E8"/>
                </a:solidFill>
                <a:effectLst/>
                <a:uLnTx/>
                <a:uFillTx/>
                <a:latin typeface="Greycliff CF Extra Bold"/>
                <a:ea typeface="+mn-ea"/>
                <a:cs typeface="+mn-cs"/>
              </a:endParaRPr>
            </a:p>
          </p:txBody>
        </p:sp>
      </p:grpSp>
      <p:grpSp>
        <p:nvGrpSpPr>
          <p:cNvPr id="38" name="Ryhmä 37">
            <a:extLst>
              <a:ext uri="{FF2B5EF4-FFF2-40B4-BE49-F238E27FC236}">
                <a16:creationId xmlns:a16="http://schemas.microsoft.com/office/drawing/2014/main" id="{2454772A-1FFF-8970-C943-2D5BE9C8F899}"/>
              </a:ext>
            </a:extLst>
          </p:cNvPr>
          <p:cNvGrpSpPr/>
          <p:nvPr/>
        </p:nvGrpSpPr>
        <p:grpSpPr>
          <a:xfrm>
            <a:off x="6265231" y="4003267"/>
            <a:ext cx="2450683" cy="2162523"/>
            <a:chOff x="6265231" y="4003267"/>
            <a:chExt cx="2450683" cy="2162523"/>
          </a:xfrm>
        </p:grpSpPr>
        <p:sp>
          <p:nvSpPr>
            <p:cNvPr id="16" name="Rectangle: Rounded Corners 29">
              <a:extLst>
                <a:ext uri="{FF2B5EF4-FFF2-40B4-BE49-F238E27FC236}">
                  <a16:creationId xmlns:a16="http://schemas.microsoft.com/office/drawing/2014/main" id="{FE075E98-8841-4F6B-A5A9-1DBB0FD677D4}"/>
                </a:ext>
              </a:extLst>
            </p:cNvPr>
            <p:cNvSpPr/>
            <p:nvPr/>
          </p:nvSpPr>
          <p:spPr>
            <a:xfrm>
              <a:off x="6267914" y="4005790"/>
              <a:ext cx="2448000" cy="2160000"/>
            </a:xfrm>
            <a:prstGeom prst="roundRect">
              <a:avLst>
                <a:gd name="adj" fmla="val 3696"/>
              </a:avLst>
            </a:prstGeom>
            <a:solidFill>
              <a:schemeClr val="accent2">
                <a:lumMod val="75000"/>
              </a:schemeClr>
            </a:solidFill>
            <a:ln w="38100">
              <a:solidFill>
                <a:schemeClr val="accent2">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Reporting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1F8E8"/>
                </a:solidFill>
                <a:effectLst/>
                <a:uLnTx/>
                <a:uFillTx/>
                <a:latin typeface="Greycliff CF"/>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1F8E8"/>
                  </a:solidFill>
                  <a:effectLst/>
                  <a:uLnTx/>
                  <a:uFillTx/>
                  <a:latin typeface="Greycliff CF"/>
                  <a:ea typeface="+mn-ea"/>
                  <a:cs typeface="+mn-cs"/>
                </a:rPr>
                <a:t>Revised reporting and public summary requirements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6" name="Text Placeholder 9">
              <a:extLst>
                <a:ext uri="{FF2B5EF4-FFF2-40B4-BE49-F238E27FC236}">
                  <a16:creationId xmlns:a16="http://schemas.microsoft.com/office/drawing/2014/main" id="{723E39D3-C794-4108-BD9E-37344B3EECEC}"/>
                </a:ext>
              </a:extLst>
            </p:cNvPr>
            <p:cNvSpPr txBox="1">
              <a:spLocks/>
            </p:cNvSpPr>
            <p:nvPr/>
          </p:nvSpPr>
          <p:spPr>
            <a:xfrm>
              <a:off x="6265231" y="4003267"/>
              <a:ext cx="504000" cy="504000"/>
            </a:xfrm>
            <a:prstGeom prst="roundRect">
              <a:avLst/>
            </a:prstGeom>
            <a:solidFill>
              <a:schemeClr val="tx2">
                <a:lumMod val="50000"/>
              </a:schemeClr>
            </a:solidFill>
            <a:ln w="38100">
              <a:noFill/>
            </a:ln>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1F8E8"/>
                  </a:solidFill>
                  <a:effectLst/>
                  <a:uLnTx/>
                  <a:uFillTx/>
                  <a:latin typeface="Greycliff CF Extra Bold"/>
                  <a:ea typeface="+mn-ea"/>
                  <a:cs typeface="+mn-cs"/>
                </a:rPr>
                <a:t>7</a:t>
              </a:r>
              <a:endParaRPr kumimoji="0" lang="en-AU" sz="2800" b="1" i="0" u="none" strike="noStrike" kern="1200" cap="none" spc="0" normalizeH="0" baseline="0" noProof="0">
                <a:ln>
                  <a:noFill/>
                </a:ln>
                <a:solidFill>
                  <a:srgbClr val="F1F8E8"/>
                </a:solidFill>
                <a:effectLst/>
                <a:uLnTx/>
                <a:uFillTx/>
                <a:latin typeface="Greycliff CF Extra Bold"/>
                <a:ea typeface="+mn-ea"/>
                <a:cs typeface="+mn-cs"/>
              </a:endParaRPr>
            </a:p>
          </p:txBody>
        </p:sp>
      </p:grpSp>
      <p:grpSp>
        <p:nvGrpSpPr>
          <p:cNvPr id="35" name="Ryhmä 34">
            <a:extLst>
              <a:ext uri="{FF2B5EF4-FFF2-40B4-BE49-F238E27FC236}">
                <a16:creationId xmlns:a16="http://schemas.microsoft.com/office/drawing/2014/main" id="{97E3F9CC-930F-3B7E-169F-796ED0D8FD7A}"/>
              </a:ext>
            </a:extLst>
          </p:cNvPr>
          <p:cNvGrpSpPr/>
          <p:nvPr/>
        </p:nvGrpSpPr>
        <p:grpSpPr>
          <a:xfrm>
            <a:off x="8806955" y="1759250"/>
            <a:ext cx="2448000" cy="2160000"/>
            <a:chOff x="8806955" y="1759250"/>
            <a:chExt cx="2448000" cy="2160000"/>
          </a:xfrm>
        </p:grpSpPr>
        <p:sp>
          <p:nvSpPr>
            <p:cNvPr id="17" name="Rectangle: Rounded Corners 30">
              <a:extLst>
                <a:ext uri="{FF2B5EF4-FFF2-40B4-BE49-F238E27FC236}">
                  <a16:creationId xmlns:a16="http://schemas.microsoft.com/office/drawing/2014/main" id="{C160B06F-1346-4B51-8B36-AF2340DE52A7}"/>
                </a:ext>
              </a:extLst>
            </p:cNvPr>
            <p:cNvSpPr/>
            <p:nvPr/>
          </p:nvSpPr>
          <p:spPr>
            <a:xfrm>
              <a:off x="8806955" y="1759250"/>
              <a:ext cx="2448000" cy="2160000"/>
            </a:xfrm>
            <a:prstGeom prst="roundRect">
              <a:avLst>
                <a:gd name="adj" fmla="val 3696"/>
              </a:avLst>
            </a:prstGeom>
            <a:solidFill>
              <a:schemeClr val="accent2">
                <a:lumMod val="75000"/>
              </a:schemeClr>
            </a:solidFill>
            <a:ln w="38100">
              <a:solidFill>
                <a:schemeClr val="accent2">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SLIMF and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Communities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1F8E8"/>
                </a:solidFill>
                <a:effectLst/>
                <a:uLnTx/>
                <a:uFillTx/>
                <a:latin typeface="Greycliff CF"/>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1F8E8"/>
                  </a:solidFill>
                  <a:effectLst/>
                  <a:uLnTx/>
                  <a:uFillTx/>
                  <a:latin typeface="Greycliff CF"/>
                  <a:ea typeface="+mn-ea"/>
                  <a:cs typeface="+mn-cs"/>
                </a:rPr>
                <a:t>Alignment with CIP and SLIMF standard revision</a:t>
              </a:r>
              <a:endParaRPr kumimoji="0" lang="en-AU" sz="1400" b="0" i="0" u="none" strike="noStrike" kern="1200" cap="none" spc="0" normalizeH="0" baseline="0" noProof="0">
                <a:ln>
                  <a:noFill/>
                </a:ln>
                <a:solidFill>
                  <a:srgbClr val="F1F8E8"/>
                </a:solidFill>
                <a:effectLst/>
                <a:uLnTx/>
                <a:uFillTx/>
                <a:latin typeface="Greycliff CF"/>
                <a:ea typeface="+mn-ea"/>
                <a:cs typeface="+mn-cs"/>
              </a:endParaRPr>
            </a:p>
          </p:txBody>
        </p:sp>
        <p:sp>
          <p:nvSpPr>
            <p:cNvPr id="27" name="Text Placeholder 9">
              <a:extLst>
                <a:ext uri="{FF2B5EF4-FFF2-40B4-BE49-F238E27FC236}">
                  <a16:creationId xmlns:a16="http://schemas.microsoft.com/office/drawing/2014/main" id="{7A5F84AD-F2A6-442F-9432-1037ED44BFC6}"/>
                </a:ext>
              </a:extLst>
            </p:cNvPr>
            <p:cNvSpPr txBox="1">
              <a:spLocks/>
            </p:cNvSpPr>
            <p:nvPr/>
          </p:nvSpPr>
          <p:spPr>
            <a:xfrm>
              <a:off x="8806955" y="1759373"/>
              <a:ext cx="504000" cy="504000"/>
            </a:xfrm>
            <a:prstGeom prst="roundRect">
              <a:avLst/>
            </a:prstGeom>
            <a:solidFill>
              <a:schemeClr val="tx2">
                <a:lumMod val="50000"/>
              </a:schemeClr>
            </a:solidFill>
            <a:ln w="38100">
              <a:noFill/>
            </a:ln>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1F8E8"/>
                  </a:solidFill>
                  <a:effectLst/>
                  <a:uLnTx/>
                  <a:uFillTx/>
                  <a:latin typeface="Greycliff CF Extra Bold"/>
                  <a:ea typeface="+mn-ea"/>
                  <a:cs typeface="+mn-cs"/>
                </a:rPr>
                <a:t>4</a:t>
              </a:r>
              <a:endParaRPr kumimoji="0" lang="en-AU" sz="2800" b="1" i="0" u="none" strike="noStrike" kern="1200" cap="none" spc="0" normalizeH="0" baseline="0" noProof="0">
                <a:ln>
                  <a:noFill/>
                </a:ln>
                <a:solidFill>
                  <a:srgbClr val="F1F8E8"/>
                </a:solidFill>
                <a:effectLst/>
                <a:uLnTx/>
                <a:uFillTx/>
                <a:latin typeface="Greycliff CF Extra Bold"/>
                <a:ea typeface="+mn-ea"/>
                <a:cs typeface="+mn-cs"/>
              </a:endParaRPr>
            </a:p>
          </p:txBody>
        </p:sp>
      </p:grpSp>
      <p:grpSp>
        <p:nvGrpSpPr>
          <p:cNvPr id="39" name="Ryhmä 38">
            <a:extLst>
              <a:ext uri="{FF2B5EF4-FFF2-40B4-BE49-F238E27FC236}">
                <a16:creationId xmlns:a16="http://schemas.microsoft.com/office/drawing/2014/main" id="{2119ECF5-AB90-F927-4D45-7564E1D49830}"/>
              </a:ext>
            </a:extLst>
          </p:cNvPr>
          <p:cNvGrpSpPr/>
          <p:nvPr/>
        </p:nvGrpSpPr>
        <p:grpSpPr>
          <a:xfrm>
            <a:off x="8806955" y="4001672"/>
            <a:ext cx="2455441" cy="2164118"/>
            <a:chOff x="8806955" y="4001672"/>
            <a:chExt cx="2455441" cy="2164118"/>
          </a:xfrm>
        </p:grpSpPr>
        <p:sp>
          <p:nvSpPr>
            <p:cNvPr id="3" name="Rectangle: Rounded Corners 25">
              <a:extLst>
                <a:ext uri="{FF2B5EF4-FFF2-40B4-BE49-F238E27FC236}">
                  <a16:creationId xmlns:a16="http://schemas.microsoft.com/office/drawing/2014/main" id="{8267B36D-82C8-4EC7-B8C6-9A7A7FFC2C27}"/>
                </a:ext>
              </a:extLst>
            </p:cNvPr>
            <p:cNvSpPr/>
            <p:nvPr/>
          </p:nvSpPr>
          <p:spPr>
            <a:xfrm>
              <a:off x="8814396" y="4005790"/>
              <a:ext cx="2448000" cy="2160000"/>
            </a:xfrm>
            <a:prstGeom prst="roundRect">
              <a:avLst>
                <a:gd name="adj" fmla="val 3696"/>
              </a:avLst>
            </a:prstGeom>
            <a:solidFill>
              <a:schemeClr val="accent2">
                <a:lumMod val="75000"/>
              </a:schemeClr>
            </a:solidFill>
            <a:ln w="38100">
              <a:solidFill>
                <a:schemeClr val="accent2">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FM/COC Scope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1F8E8"/>
                </a:solidFill>
                <a:effectLst/>
                <a:uLnTx/>
                <a:uFillTx/>
                <a:latin typeface="Greycliff CF"/>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1F8E8"/>
                  </a:solidFill>
                  <a:effectLst/>
                  <a:uLnTx/>
                  <a:uFillTx/>
                  <a:latin typeface="Greycliff CF"/>
                  <a:ea typeface="+mn-ea"/>
                  <a:cs typeface="+mn-cs"/>
                </a:rPr>
                <a:t>Primary processing facilities in the scope of SLIMF/community certification allowed to be included</a:t>
              </a:r>
            </a:p>
          </p:txBody>
        </p:sp>
        <p:sp>
          <p:nvSpPr>
            <p:cNvPr id="28" name="Text Placeholder 9">
              <a:extLst>
                <a:ext uri="{FF2B5EF4-FFF2-40B4-BE49-F238E27FC236}">
                  <a16:creationId xmlns:a16="http://schemas.microsoft.com/office/drawing/2014/main" id="{901CE0D1-153A-4711-8005-2B655B4C4078}"/>
                </a:ext>
              </a:extLst>
            </p:cNvPr>
            <p:cNvSpPr txBox="1">
              <a:spLocks/>
            </p:cNvSpPr>
            <p:nvPr/>
          </p:nvSpPr>
          <p:spPr>
            <a:xfrm>
              <a:off x="8806955" y="4001672"/>
              <a:ext cx="504000" cy="504000"/>
            </a:xfrm>
            <a:prstGeom prst="roundRect">
              <a:avLst/>
            </a:prstGeom>
            <a:solidFill>
              <a:schemeClr val="tx2">
                <a:lumMod val="50000"/>
              </a:schemeClr>
            </a:solidFill>
            <a:ln w="38100">
              <a:noFill/>
            </a:ln>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1F8E8"/>
                  </a:solidFill>
                  <a:effectLst/>
                  <a:uLnTx/>
                  <a:uFillTx/>
                  <a:latin typeface="Greycliff CF Extra Bold"/>
                  <a:ea typeface="+mn-ea"/>
                  <a:cs typeface="+mn-cs"/>
                </a:rPr>
                <a:t>8</a:t>
              </a:r>
              <a:endParaRPr kumimoji="0" lang="en-AU" sz="2800" b="1" i="0" u="none" strike="noStrike" kern="1200" cap="none" spc="0" normalizeH="0" baseline="0" noProof="0">
                <a:ln>
                  <a:noFill/>
                </a:ln>
                <a:solidFill>
                  <a:srgbClr val="F1F8E8"/>
                </a:solidFill>
                <a:effectLst/>
                <a:uLnTx/>
                <a:uFillTx/>
                <a:latin typeface="Greycliff CF Extra Bold"/>
                <a:ea typeface="+mn-ea"/>
                <a:cs typeface="+mn-cs"/>
              </a:endParaRPr>
            </a:p>
          </p:txBody>
        </p:sp>
      </p:grpSp>
      <p:sp>
        <p:nvSpPr>
          <p:cNvPr id="30" name="Rectangle 1">
            <a:extLst>
              <a:ext uri="{FF2B5EF4-FFF2-40B4-BE49-F238E27FC236}">
                <a16:creationId xmlns:a16="http://schemas.microsoft.com/office/drawing/2014/main" id="{E22EF1EA-6A73-0D82-829E-2A75FC1F342B}"/>
              </a:ext>
            </a:extLst>
          </p:cNvPr>
          <p:cNvSpPr/>
          <p:nvPr/>
        </p:nvSpPr>
        <p:spPr>
          <a:xfrm>
            <a:off x="0" y="268299"/>
            <a:ext cx="6096000" cy="73680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pening">
            <a:extLst>
              <a:ext uri="{FF2B5EF4-FFF2-40B4-BE49-F238E27FC236}">
                <a16:creationId xmlns:a16="http://schemas.microsoft.com/office/drawing/2014/main" id="{7BD28602-3B3C-04B5-5C46-A61663BA687C}"/>
              </a:ext>
            </a:extLst>
          </p:cNvPr>
          <p:cNvSpPr txBox="1"/>
          <p:nvPr/>
        </p:nvSpPr>
        <p:spPr>
          <a:xfrm>
            <a:off x="1678952" y="430680"/>
            <a:ext cx="1797927" cy="400108"/>
          </a:xfrm>
          <a:prstGeom prst="rect">
            <a:avLst/>
          </a:prstGeom>
          <a:ln w="12700">
            <a:miter lim="400000"/>
          </a:ln>
          <a:extLst>
            <a:ext uri="{C572A759-6A51-4108-AA02-DFA0A04FC94B}">
              <ma14:wrappingTextBoxFlag xmlns:ma14="http://schemas.microsoft.com/office/mac/drawingml/2011/main" xmlns="" val="1"/>
            </a:ext>
          </a:extLst>
        </p:spPr>
        <p:txBody>
          <a:bodyPr wrap="none" lIns="45719" tIns="45719" rIns="45719" bIns="45719">
            <a:spAutoFit/>
          </a:bodyPr>
          <a:lstStyle>
            <a:lvl1pPr algn="r">
              <a:defRPr>
                <a:latin typeface="Lato"/>
                <a:ea typeface="Lato"/>
                <a:cs typeface="Lato"/>
                <a:sym typeface="Lato"/>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reycliff CF Extra Bold" pitchFamily="50" charset="0"/>
                <a:ea typeface="Lato"/>
                <a:cs typeface="Lato"/>
                <a:sym typeface="Lato"/>
              </a:rPr>
              <a:t>KEY CHANGES</a:t>
            </a:r>
            <a:endParaRPr kumimoji="0" sz="2000" b="0" i="0" u="none" strike="noStrike" kern="1200" cap="none" spc="0" normalizeH="0" baseline="0" noProof="0">
              <a:ln>
                <a:noFill/>
              </a:ln>
              <a:solidFill>
                <a:prstClr val="white"/>
              </a:solidFill>
              <a:effectLst/>
              <a:uLnTx/>
              <a:uFillTx/>
              <a:latin typeface="Greycliff CF Extra Bold" pitchFamily="50" charset="0"/>
              <a:ea typeface="Lato"/>
              <a:cs typeface="Lato"/>
              <a:sym typeface="Lato"/>
            </a:endParaRPr>
          </a:p>
        </p:txBody>
      </p:sp>
    </p:spTree>
    <p:extLst>
      <p:ext uri="{BB962C8B-B14F-4D97-AF65-F5344CB8AC3E}">
        <p14:creationId xmlns:p14="http://schemas.microsoft.com/office/powerpoint/2010/main" val="394480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9" presetClass="emph" presetSubtype="0" nodeType="withEffect">
                                  <p:stCondLst>
                                    <p:cond delay="0"/>
                                  </p:stCondLst>
                                  <p:childTnLst>
                                    <p:set>
                                      <p:cBhvr>
                                        <p:cTn id="9" dur="indefinite"/>
                                        <p:tgtEl>
                                          <p:spTgt spid="33"/>
                                        </p:tgtEl>
                                        <p:attrNameLst>
                                          <p:attrName>style.opacity</p:attrName>
                                        </p:attrNameLst>
                                      </p:cBhvr>
                                      <p:to>
                                        <p:strVal val="0.25"/>
                                      </p:to>
                                    </p:set>
                                    <p:animEffect filter="image" prLst="opacity: 0.25">
                                      <p:cBhvr rctx="IE">
                                        <p:cTn id="10" dur="indefinite"/>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9" presetClass="emph" presetSubtype="0" nodeType="withEffect">
                                  <p:stCondLst>
                                    <p:cond delay="0"/>
                                  </p:stCondLst>
                                  <p:childTnLst>
                                    <p:set>
                                      <p:cBhvr>
                                        <p:cTn id="17" dur="indefinite"/>
                                        <p:tgtEl>
                                          <p:spTgt spid="32"/>
                                        </p:tgtEl>
                                        <p:attrNameLst>
                                          <p:attrName>style.opacity</p:attrName>
                                        </p:attrNameLst>
                                      </p:cBhvr>
                                      <p:to>
                                        <p:strVal val="0.25"/>
                                      </p:to>
                                    </p:set>
                                    <p:animEffect filter="image" prLst="opacity: 0.25">
                                      <p:cBhvr rctx="IE">
                                        <p:cTn id="18" dur="indefinite"/>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9" presetClass="emph" presetSubtype="0" nodeType="withEffect">
                                  <p:stCondLst>
                                    <p:cond delay="0"/>
                                  </p:stCondLst>
                                  <p:childTnLst>
                                    <p:set>
                                      <p:cBhvr>
                                        <p:cTn id="25" dur="indefinite"/>
                                        <p:tgtEl>
                                          <p:spTgt spid="34"/>
                                        </p:tgtEl>
                                        <p:attrNameLst>
                                          <p:attrName>style.opacity</p:attrName>
                                        </p:attrNameLst>
                                      </p:cBhvr>
                                      <p:to>
                                        <p:strVal val="0.25"/>
                                      </p:to>
                                    </p:set>
                                    <p:animEffect filter="image" prLst="opacity: 0.25">
                                      <p:cBhvr rctx="IE">
                                        <p:cTn id="26" dur="indefinite"/>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9" presetClass="emph" presetSubtype="0" nodeType="withEffect">
                                  <p:stCondLst>
                                    <p:cond delay="0"/>
                                  </p:stCondLst>
                                  <p:childTnLst>
                                    <p:set>
                                      <p:cBhvr>
                                        <p:cTn id="33" dur="indefinite"/>
                                        <p:tgtEl>
                                          <p:spTgt spid="35"/>
                                        </p:tgtEl>
                                        <p:attrNameLst>
                                          <p:attrName>style.opacity</p:attrName>
                                        </p:attrNameLst>
                                      </p:cBhvr>
                                      <p:to>
                                        <p:strVal val="0.25"/>
                                      </p:to>
                                    </p:set>
                                    <p:animEffect filter="image" prLst="opacity: 0.25">
                                      <p:cBhvr rctx="IE">
                                        <p:cTn id="34" dur="indefinite"/>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9" presetClass="emph" presetSubtype="0" nodeType="withEffect">
                                  <p:stCondLst>
                                    <p:cond delay="0"/>
                                  </p:stCondLst>
                                  <p:childTnLst>
                                    <p:set>
                                      <p:cBhvr>
                                        <p:cTn id="41" dur="indefinite"/>
                                        <p:tgtEl>
                                          <p:spTgt spid="36"/>
                                        </p:tgtEl>
                                        <p:attrNameLst>
                                          <p:attrName>style.opacity</p:attrName>
                                        </p:attrNameLst>
                                      </p:cBhvr>
                                      <p:to>
                                        <p:strVal val="0.25"/>
                                      </p:to>
                                    </p:set>
                                    <p:animEffect filter="image" prLst="opacity: 0.25">
                                      <p:cBhvr rctx="IE">
                                        <p:cTn id="42" dur="indefinite"/>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9" presetClass="emph" presetSubtype="0" nodeType="withEffect">
                                  <p:stCondLst>
                                    <p:cond delay="0"/>
                                  </p:stCondLst>
                                  <p:childTnLst>
                                    <p:set>
                                      <p:cBhvr>
                                        <p:cTn id="49" dur="indefinite"/>
                                        <p:tgtEl>
                                          <p:spTgt spid="37"/>
                                        </p:tgtEl>
                                        <p:attrNameLst>
                                          <p:attrName>style.opacity</p:attrName>
                                        </p:attrNameLst>
                                      </p:cBhvr>
                                      <p:to>
                                        <p:strVal val="0.25"/>
                                      </p:to>
                                    </p:set>
                                    <p:animEffect filter="image" prLst="opacity: 0.25">
                                      <p:cBhvr rctx="IE">
                                        <p:cTn id="50" dur="indefinite"/>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9" presetClass="emph" presetSubtype="0" nodeType="withEffect">
                                  <p:stCondLst>
                                    <p:cond delay="0"/>
                                  </p:stCondLst>
                                  <p:childTnLst>
                                    <p:set>
                                      <p:cBhvr>
                                        <p:cTn id="57" dur="indefinite"/>
                                        <p:tgtEl>
                                          <p:spTgt spid="38"/>
                                        </p:tgtEl>
                                        <p:attrNameLst>
                                          <p:attrName>style.opacity</p:attrName>
                                        </p:attrNameLst>
                                      </p:cBhvr>
                                      <p:to>
                                        <p:strVal val="0.25"/>
                                      </p:to>
                                    </p:set>
                                    <p:animEffect filter="image" prLst="opacity: 0.25">
                                      <p:cBhvr rctx="IE">
                                        <p:cTn id="58" dur="indefinite"/>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992ADB-A531-4DB0-36A2-CE6E0F91A15E}"/>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30" name="Rectangle 1">
            <a:extLst>
              <a:ext uri="{FF2B5EF4-FFF2-40B4-BE49-F238E27FC236}">
                <a16:creationId xmlns:a16="http://schemas.microsoft.com/office/drawing/2014/main" id="{E22EF1EA-6A73-0D82-829E-2A75FC1F342B}"/>
              </a:ext>
            </a:extLst>
          </p:cNvPr>
          <p:cNvSpPr/>
          <p:nvPr/>
        </p:nvSpPr>
        <p:spPr>
          <a:xfrm>
            <a:off x="0" y="268299"/>
            <a:ext cx="6096000" cy="73680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pening">
            <a:extLst>
              <a:ext uri="{FF2B5EF4-FFF2-40B4-BE49-F238E27FC236}">
                <a16:creationId xmlns:a16="http://schemas.microsoft.com/office/drawing/2014/main" id="{7BD28602-3B3C-04B5-5C46-A61663BA687C}"/>
              </a:ext>
            </a:extLst>
          </p:cNvPr>
          <p:cNvSpPr txBox="1"/>
          <p:nvPr/>
        </p:nvSpPr>
        <p:spPr>
          <a:xfrm>
            <a:off x="1997950" y="430680"/>
            <a:ext cx="1478929" cy="400108"/>
          </a:xfrm>
          <a:prstGeom prst="rect">
            <a:avLst/>
          </a:prstGeom>
          <a:ln w="12700">
            <a:miter lim="400000"/>
          </a:ln>
          <a:extLst>
            <a:ext uri="{C572A759-6A51-4108-AA02-DFA0A04FC94B}">
              <ma14:wrappingTextBoxFlag xmlns:ma14="http://schemas.microsoft.com/office/mac/drawingml/2011/main" xmlns="" val="1"/>
            </a:ext>
          </a:extLst>
        </p:spPr>
        <p:txBody>
          <a:bodyPr wrap="none" lIns="45719" tIns="45719" rIns="45719" bIns="45719">
            <a:spAutoFit/>
          </a:bodyPr>
          <a:lstStyle>
            <a:lvl1pPr algn="r">
              <a:defRPr>
                <a:latin typeface="Lato"/>
                <a:ea typeface="Lato"/>
                <a:cs typeface="Lato"/>
                <a:sym typeface="Lato"/>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reycliff CF Extra Bold" pitchFamily="50" charset="0"/>
                <a:ea typeface="Lato"/>
                <a:cs typeface="Lato"/>
                <a:sym typeface="Lato"/>
              </a:rPr>
              <a:t>STRUCTURE</a:t>
            </a:r>
            <a:endParaRPr kumimoji="0" sz="2000" b="0" i="0" u="none" strike="noStrike" kern="1200" cap="none" spc="0" normalizeH="0" baseline="0" noProof="0">
              <a:ln>
                <a:noFill/>
              </a:ln>
              <a:solidFill>
                <a:prstClr val="white"/>
              </a:solidFill>
              <a:effectLst/>
              <a:uLnTx/>
              <a:uFillTx/>
              <a:latin typeface="Greycliff CF Extra Bold" pitchFamily="50" charset="0"/>
              <a:ea typeface="Lato"/>
              <a:cs typeface="Lato"/>
              <a:sym typeface="Lato"/>
            </a:endParaRPr>
          </a:p>
        </p:txBody>
      </p:sp>
      <p:sp>
        <p:nvSpPr>
          <p:cNvPr id="2" name="Suorakulmio 1">
            <a:extLst>
              <a:ext uri="{FF2B5EF4-FFF2-40B4-BE49-F238E27FC236}">
                <a16:creationId xmlns:a16="http://schemas.microsoft.com/office/drawing/2014/main" id="{2ABD9226-D37A-FF11-6BF8-110C9D634D70}"/>
              </a:ext>
            </a:extLst>
          </p:cNvPr>
          <p:cNvSpPr/>
          <p:nvPr/>
        </p:nvSpPr>
        <p:spPr>
          <a:xfrm>
            <a:off x="334962" y="1824412"/>
            <a:ext cx="2707724" cy="3928905"/>
          </a:xfrm>
          <a:prstGeom prst="rect">
            <a:avLst/>
          </a:prstGeom>
          <a:solidFill>
            <a:srgbClr val="3C8872"/>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342900" marR="0" lvl="0" indent="-342900" algn="l" defTabSz="914400" rtl="0" eaLnBrk="1" fontAlgn="auto" latinLnBrk="0" hangingPunct="1">
              <a:lnSpc>
                <a:spcPct val="100000"/>
              </a:lnSpc>
              <a:spcBef>
                <a:spcPts val="0"/>
              </a:spcBef>
              <a:spcAft>
                <a:spcPts val="300"/>
              </a:spcAft>
              <a:buClrTx/>
              <a:buSzTx/>
              <a:buFontTx/>
              <a:buAutoNum type="arabicPeriod"/>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Basic principles</a:t>
            </a:r>
          </a:p>
          <a:p>
            <a:pPr marL="342900" marR="0" lvl="0" indent="-342900" algn="l" defTabSz="914400" rtl="0" eaLnBrk="1" fontAlgn="auto" latinLnBrk="0" hangingPunct="1">
              <a:lnSpc>
                <a:spcPct val="100000"/>
              </a:lnSpc>
              <a:spcBef>
                <a:spcPts val="0"/>
              </a:spcBef>
              <a:spcAft>
                <a:spcPts val="300"/>
              </a:spcAft>
              <a:buClrTx/>
              <a:buSzTx/>
              <a:buFontTx/>
              <a:buAutoNum type="arabicPeriod"/>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Information access and collection</a:t>
            </a:r>
          </a:p>
          <a:p>
            <a:pPr marL="342900" marR="0" lvl="0" indent="-342900" algn="l" defTabSz="914400" rtl="0" eaLnBrk="1" fontAlgn="auto" latinLnBrk="0" hangingPunct="1">
              <a:lnSpc>
                <a:spcPct val="100000"/>
              </a:lnSpc>
              <a:spcBef>
                <a:spcPts val="0"/>
              </a:spcBef>
              <a:spcAft>
                <a:spcPts val="300"/>
              </a:spcAft>
              <a:buClrTx/>
              <a:buSzTx/>
              <a:buFontTx/>
              <a:buAutoNum type="arabicPeriod"/>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Application of NFSS Risk Assessments</a:t>
            </a:r>
          </a:p>
          <a:p>
            <a:pPr marL="342900" marR="0" lvl="0" indent="-342900" algn="l" defTabSz="914400" rtl="0" eaLnBrk="1" fontAlgn="auto" latinLnBrk="0" hangingPunct="1">
              <a:lnSpc>
                <a:spcPct val="100000"/>
              </a:lnSpc>
              <a:spcBef>
                <a:spcPts val="0"/>
              </a:spcBef>
              <a:spcAft>
                <a:spcPts val="300"/>
              </a:spcAft>
              <a:buClrTx/>
              <a:buSzTx/>
              <a:buFontTx/>
              <a:buAutoNum type="arabicPeriod"/>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Determination of audit time</a:t>
            </a:r>
          </a:p>
          <a:p>
            <a:pPr marL="342900" marR="0" lvl="0" indent="-342900" algn="l" defTabSz="914400" rtl="0" eaLnBrk="1" fontAlgn="auto" latinLnBrk="0" hangingPunct="1">
              <a:lnSpc>
                <a:spcPct val="100000"/>
              </a:lnSpc>
              <a:spcBef>
                <a:spcPts val="0"/>
              </a:spcBef>
              <a:spcAft>
                <a:spcPts val="300"/>
              </a:spcAft>
              <a:buClrTx/>
              <a:buSzTx/>
              <a:buFontTx/>
              <a:buAutoNum type="arabicPeriod"/>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Determination of audit method</a:t>
            </a:r>
          </a:p>
          <a:p>
            <a:pPr marL="342900" marR="0" lvl="0" indent="-342900" algn="l" defTabSz="914400" rtl="0" eaLnBrk="1" fontAlgn="auto" latinLnBrk="0" hangingPunct="1">
              <a:lnSpc>
                <a:spcPct val="100000"/>
              </a:lnSpc>
              <a:spcBef>
                <a:spcPts val="0"/>
              </a:spcBef>
              <a:spcAft>
                <a:spcPts val="300"/>
              </a:spcAft>
              <a:buClrTx/>
              <a:buSzTx/>
              <a:buFontTx/>
              <a:buAutoNum type="arabicPeriod"/>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Preparation for pre-evaluation</a:t>
            </a:r>
          </a:p>
          <a:p>
            <a:pPr marL="342900" marR="0" lvl="0" indent="-342900" algn="l" defTabSz="914400" rtl="0" eaLnBrk="1" fontAlgn="auto" latinLnBrk="0" hangingPunct="1">
              <a:lnSpc>
                <a:spcPct val="100000"/>
              </a:lnSpc>
              <a:spcBef>
                <a:spcPts val="0"/>
              </a:spcBef>
              <a:spcAft>
                <a:spcPts val="300"/>
              </a:spcAft>
              <a:buClrTx/>
              <a:buSzTx/>
              <a:buFontTx/>
              <a:buAutoNum type="arabicPeriod"/>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Preparation requirements for main evaluation</a:t>
            </a:r>
          </a:p>
          <a:p>
            <a:pPr marL="342900" marR="0" lvl="0" indent="-342900" algn="l" defTabSz="914400" rtl="0" eaLnBrk="1" fontAlgn="auto" latinLnBrk="0" hangingPunct="1">
              <a:lnSpc>
                <a:spcPct val="100000"/>
              </a:lnSpc>
              <a:spcBef>
                <a:spcPts val="0"/>
              </a:spcBef>
              <a:spcAft>
                <a:spcPts val="300"/>
              </a:spcAft>
              <a:buClrTx/>
              <a:buSzTx/>
              <a:buFontTx/>
              <a:buAutoNum type="arabicPeriod"/>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Selecting MUs and sites for evaluation</a:t>
            </a:r>
          </a:p>
          <a:p>
            <a:pPr marL="342900" marR="0" lvl="0" indent="-342900" algn="l" defTabSz="914400" rtl="0" eaLnBrk="1" fontAlgn="auto" latinLnBrk="0" hangingPunct="1">
              <a:lnSpc>
                <a:spcPct val="100000"/>
              </a:lnSpc>
              <a:spcBef>
                <a:spcPts val="0"/>
              </a:spcBef>
              <a:spcAft>
                <a:spcPts val="300"/>
              </a:spcAft>
              <a:buClrTx/>
              <a:buSzTx/>
              <a:buFontTx/>
              <a:buAutoNum type="arabicPeriod"/>
              <a:tabLst/>
              <a:defRPr/>
            </a:pPr>
            <a:endParaRPr kumimoji="0" lang="en-US" sz="1400" b="0" i="0" u="none" strike="noStrike" kern="1200" cap="none" spc="0" normalizeH="0" baseline="0" noProof="0">
              <a:ln>
                <a:noFill/>
              </a:ln>
              <a:solidFill>
                <a:prstClr val="white"/>
              </a:solidFill>
              <a:effectLst/>
              <a:uLnTx/>
              <a:uFillTx/>
              <a:latin typeface="Greycliff CF"/>
              <a:ea typeface="+mn-ea"/>
              <a:cs typeface="+mn-cs"/>
            </a:endParaRPr>
          </a:p>
        </p:txBody>
      </p:sp>
      <p:sp>
        <p:nvSpPr>
          <p:cNvPr id="4" name="Suorakulmio 3">
            <a:extLst>
              <a:ext uri="{FF2B5EF4-FFF2-40B4-BE49-F238E27FC236}">
                <a16:creationId xmlns:a16="http://schemas.microsoft.com/office/drawing/2014/main" id="{88309505-B2DB-FBEB-70D7-A430A83D20AF}"/>
              </a:ext>
            </a:extLst>
          </p:cNvPr>
          <p:cNvSpPr/>
          <p:nvPr/>
        </p:nvSpPr>
        <p:spPr>
          <a:xfrm>
            <a:off x="3275780" y="1824411"/>
            <a:ext cx="2707724" cy="3928905"/>
          </a:xfrm>
          <a:prstGeom prst="rect">
            <a:avLst/>
          </a:prstGeom>
          <a:solidFill>
            <a:srgbClr val="3C8872"/>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342900" marR="0" lvl="0" indent="-342900" algn="l" defTabSz="914400" rtl="0" eaLnBrk="1" fontAlgn="auto" latinLnBrk="0" hangingPunct="1">
              <a:lnSpc>
                <a:spcPct val="100000"/>
              </a:lnSpc>
              <a:spcBef>
                <a:spcPts val="0"/>
              </a:spcBef>
              <a:spcAft>
                <a:spcPts val="300"/>
              </a:spcAft>
              <a:buClrTx/>
              <a:buSzTx/>
              <a:buFont typeface="+mj-lt"/>
              <a:buAutoNum type="arabicPeriod" startAt="9"/>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Pre-evaluation</a:t>
            </a: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startAt="9"/>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Main evaluation</a:t>
            </a: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startAt="9"/>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Surveillance evaluation</a:t>
            </a: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startAt="9"/>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Re-evaluation</a:t>
            </a: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startAt="9"/>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Conflicts between laws and regulations</a:t>
            </a:r>
          </a:p>
          <a:p>
            <a:pPr marL="342900" marR="0" lvl="0" indent="-342900" algn="l" defTabSz="914400" rtl="0" eaLnBrk="1" fontAlgn="auto" latinLnBrk="0" hangingPunct="1">
              <a:lnSpc>
                <a:spcPct val="100000"/>
              </a:lnSpc>
              <a:spcBef>
                <a:spcPts val="0"/>
              </a:spcBef>
              <a:spcAft>
                <a:spcPts val="300"/>
              </a:spcAft>
              <a:buClrTx/>
              <a:buSzTx/>
              <a:buFontTx/>
              <a:buAutoNum type="arabicPeriod" startAt="9"/>
              <a:tabLst/>
              <a:defRPr/>
            </a:pPr>
            <a:endParaRPr kumimoji="0" lang="en-US" sz="1400" b="0" i="0" u="none" strike="noStrike" kern="1200" cap="none" spc="0" normalizeH="0" baseline="0" noProof="0">
              <a:ln>
                <a:noFill/>
              </a:ln>
              <a:solidFill>
                <a:prstClr val="white"/>
              </a:solidFill>
              <a:effectLst/>
              <a:uLnTx/>
              <a:uFillTx/>
              <a:latin typeface="Greycliff CF"/>
              <a:ea typeface="+mn-ea"/>
              <a:cs typeface="+mn-cs"/>
            </a:endParaRPr>
          </a:p>
        </p:txBody>
      </p:sp>
      <p:sp>
        <p:nvSpPr>
          <p:cNvPr id="6" name="Suorakulmio 5">
            <a:extLst>
              <a:ext uri="{FF2B5EF4-FFF2-40B4-BE49-F238E27FC236}">
                <a16:creationId xmlns:a16="http://schemas.microsoft.com/office/drawing/2014/main" id="{3C84DAFB-F1C3-4FA8-A7C9-13F29C224D2A}"/>
              </a:ext>
            </a:extLst>
          </p:cNvPr>
          <p:cNvSpPr/>
          <p:nvPr/>
        </p:nvSpPr>
        <p:spPr>
          <a:xfrm>
            <a:off x="6216598" y="1824411"/>
            <a:ext cx="2707724" cy="3928905"/>
          </a:xfrm>
          <a:prstGeom prst="rect">
            <a:avLst/>
          </a:prstGeom>
          <a:solidFill>
            <a:srgbClr val="3C8872"/>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342900" marR="0" lvl="0" indent="-342900" algn="l" defTabSz="914400" rtl="0" eaLnBrk="1" fontAlgn="auto" latinLnBrk="0" hangingPunct="1">
              <a:lnSpc>
                <a:spcPct val="100000"/>
              </a:lnSpc>
              <a:spcBef>
                <a:spcPts val="0"/>
              </a:spcBef>
              <a:spcAft>
                <a:spcPts val="300"/>
              </a:spcAft>
              <a:buClrTx/>
              <a:buSzTx/>
              <a:buFont typeface="+mj-lt"/>
              <a:buAutoNum type="arabicPeriod" startAt="14"/>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General requirements</a:t>
            </a: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startAt="14"/>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Non-conformities and corrective action requests</a:t>
            </a: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startAt="14"/>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Non-conformities in Forest Management Groups</a:t>
            </a:r>
          </a:p>
          <a:p>
            <a:pPr marL="342900" marR="0" lvl="0" indent="-342900" algn="l" defTabSz="914400" rtl="0" eaLnBrk="1" fontAlgn="auto" latinLnBrk="0" hangingPunct="1">
              <a:lnSpc>
                <a:spcPct val="100000"/>
              </a:lnSpc>
              <a:spcBef>
                <a:spcPts val="0"/>
              </a:spcBef>
              <a:spcAft>
                <a:spcPts val="300"/>
              </a:spcAft>
              <a:buClrTx/>
              <a:buSzTx/>
              <a:buFontTx/>
              <a:buAutoNum type="arabicPeriod" startAt="14"/>
              <a:tabLst/>
              <a:defRPr/>
            </a:pPr>
            <a:endParaRPr kumimoji="0" lang="en-US" sz="1400" b="0" i="0" u="none" strike="noStrike" kern="1200" cap="none" spc="0" normalizeH="0" baseline="0" noProof="0">
              <a:ln>
                <a:noFill/>
              </a:ln>
              <a:solidFill>
                <a:prstClr val="white"/>
              </a:solidFill>
              <a:effectLst/>
              <a:uLnTx/>
              <a:uFillTx/>
              <a:latin typeface="Greycliff CF"/>
              <a:ea typeface="+mn-ea"/>
              <a:cs typeface="+mn-cs"/>
            </a:endParaRPr>
          </a:p>
        </p:txBody>
      </p:sp>
      <p:sp>
        <p:nvSpPr>
          <p:cNvPr id="7" name="Suorakulmio 6">
            <a:extLst>
              <a:ext uri="{FF2B5EF4-FFF2-40B4-BE49-F238E27FC236}">
                <a16:creationId xmlns:a16="http://schemas.microsoft.com/office/drawing/2014/main" id="{A02D8C19-90F2-9F40-7A49-B64F26C645B6}"/>
              </a:ext>
            </a:extLst>
          </p:cNvPr>
          <p:cNvSpPr/>
          <p:nvPr/>
        </p:nvSpPr>
        <p:spPr>
          <a:xfrm>
            <a:off x="9157416" y="1824411"/>
            <a:ext cx="2707724" cy="3928905"/>
          </a:xfrm>
          <a:prstGeom prst="rect">
            <a:avLst/>
          </a:prstGeom>
          <a:solidFill>
            <a:srgbClr val="3C8872"/>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342900" marR="0" lvl="0" indent="-342900" algn="l" defTabSz="914400" rtl="0" eaLnBrk="1" fontAlgn="auto" latinLnBrk="0" hangingPunct="1">
              <a:lnSpc>
                <a:spcPct val="100000"/>
              </a:lnSpc>
              <a:spcBef>
                <a:spcPts val="0"/>
              </a:spcBef>
              <a:spcAft>
                <a:spcPts val="300"/>
              </a:spcAft>
              <a:buClrTx/>
              <a:buSzTx/>
              <a:buFont typeface="+mj-lt"/>
              <a:buAutoNum type="arabicPeriod" startAt="17"/>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Evaluation report</a:t>
            </a:r>
          </a:p>
          <a:p>
            <a:pPr marL="342900" marR="0" lvl="0" indent="-342900" algn="l" defTabSz="914400" rtl="0" eaLnBrk="1" fontAlgn="auto" latinLnBrk="0" hangingPunct="1">
              <a:lnSpc>
                <a:spcPct val="100000"/>
              </a:lnSpc>
              <a:spcBef>
                <a:spcPts val="0"/>
              </a:spcBef>
              <a:spcAft>
                <a:spcPts val="300"/>
              </a:spcAft>
              <a:buClrTx/>
              <a:buSzTx/>
              <a:buFontTx/>
              <a:buAutoNum type="arabicPeriod" startAt="17"/>
              <a:tabLst/>
              <a:defRPr/>
            </a:pPr>
            <a:r>
              <a:rPr kumimoji="0" lang="en-US" sz="1400" b="0" i="0" u="none" strike="noStrike" kern="1200" cap="none" spc="0" normalizeH="0" baseline="0" noProof="0">
                <a:ln>
                  <a:noFill/>
                </a:ln>
                <a:solidFill>
                  <a:prstClr val="white"/>
                </a:solidFill>
                <a:effectLst/>
                <a:uLnTx/>
                <a:uFillTx/>
                <a:latin typeface="Greycliff CF"/>
                <a:ea typeface="+mn-ea"/>
                <a:cs typeface="+mn-cs"/>
              </a:rPr>
              <a:t>Public summary</a:t>
            </a:r>
          </a:p>
        </p:txBody>
      </p:sp>
      <p:sp>
        <p:nvSpPr>
          <p:cNvPr id="8" name="Suorakulmio 7">
            <a:extLst>
              <a:ext uri="{FF2B5EF4-FFF2-40B4-BE49-F238E27FC236}">
                <a16:creationId xmlns:a16="http://schemas.microsoft.com/office/drawing/2014/main" id="{40EB6FBE-3202-EA83-32AD-BD11776322DE}"/>
              </a:ext>
            </a:extLst>
          </p:cNvPr>
          <p:cNvSpPr/>
          <p:nvPr/>
        </p:nvSpPr>
        <p:spPr>
          <a:xfrm>
            <a:off x="416733" y="1484779"/>
            <a:ext cx="2538867" cy="594225"/>
          </a:xfrm>
          <a:prstGeom prst="rect">
            <a:avLst/>
          </a:prstGeom>
          <a:solidFill>
            <a:schemeClr val="tx2">
              <a:lumMod val="5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reycliff CF Heavy" pitchFamily="50" charset="0"/>
                <a:ea typeface="+mn-ea"/>
                <a:cs typeface="+mn-cs"/>
              </a:rPr>
              <a:t>PART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reycliff CF Heavy" pitchFamily="50" charset="0"/>
                <a:ea typeface="+mn-ea"/>
                <a:cs typeface="+mn-cs"/>
              </a:rPr>
              <a:t>General requirements</a:t>
            </a:r>
          </a:p>
        </p:txBody>
      </p:sp>
      <p:sp>
        <p:nvSpPr>
          <p:cNvPr id="9" name="Suorakulmio 8">
            <a:extLst>
              <a:ext uri="{FF2B5EF4-FFF2-40B4-BE49-F238E27FC236}">
                <a16:creationId xmlns:a16="http://schemas.microsoft.com/office/drawing/2014/main" id="{611B3C93-5588-7726-A4F0-C7DA6F0816E4}"/>
              </a:ext>
            </a:extLst>
          </p:cNvPr>
          <p:cNvSpPr/>
          <p:nvPr/>
        </p:nvSpPr>
        <p:spPr>
          <a:xfrm>
            <a:off x="3360208" y="1484778"/>
            <a:ext cx="2538867" cy="594225"/>
          </a:xfrm>
          <a:prstGeom prst="rect">
            <a:avLst/>
          </a:prstGeom>
          <a:solidFill>
            <a:schemeClr val="tx2">
              <a:lumMod val="5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Greycliff CF Heavy" pitchFamily="50" charset="0"/>
                <a:ea typeface="+mn-ea"/>
                <a:cs typeface="+mn-cs"/>
              </a:rPr>
              <a:t>PART 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Greycliff CF Heavy" pitchFamily="50" charset="0"/>
                <a:ea typeface="+mn-ea"/>
                <a:cs typeface="+mn-cs"/>
              </a:rPr>
              <a:t>FM evaluations</a:t>
            </a:r>
          </a:p>
        </p:txBody>
      </p:sp>
      <p:sp>
        <p:nvSpPr>
          <p:cNvPr id="10" name="Suorakulmio 9">
            <a:extLst>
              <a:ext uri="{FF2B5EF4-FFF2-40B4-BE49-F238E27FC236}">
                <a16:creationId xmlns:a16="http://schemas.microsoft.com/office/drawing/2014/main" id="{D52A14A7-DE29-AD6F-436C-6D1E73E47683}"/>
              </a:ext>
            </a:extLst>
          </p:cNvPr>
          <p:cNvSpPr/>
          <p:nvPr/>
        </p:nvSpPr>
        <p:spPr>
          <a:xfrm>
            <a:off x="6301026" y="1484775"/>
            <a:ext cx="2538867" cy="594225"/>
          </a:xfrm>
          <a:prstGeom prst="rect">
            <a:avLst/>
          </a:prstGeom>
          <a:solidFill>
            <a:schemeClr val="tx2">
              <a:lumMod val="5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Greycliff CF Heavy" pitchFamily="50" charset="0"/>
                <a:ea typeface="+mn-ea"/>
                <a:cs typeface="+mn-cs"/>
              </a:rPr>
              <a:t>PART 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Greycliff CF Heavy" pitchFamily="50" charset="0"/>
                <a:ea typeface="+mn-ea"/>
                <a:cs typeface="+mn-cs"/>
              </a:rPr>
              <a:t>Certification decision</a:t>
            </a:r>
          </a:p>
        </p:txBody>
      </p:sp>
      <p:sp>
        <p:nvSpPr>
          <p:cNvPr id="11" name="Suorakulmio 10">
            <a:extLst>
              <a:ext uri="{FF2B5EF4-FFF2-40B4-BE49-F238E27FC236}">
                <a16:creationId xmlns:a16="http://schemas.microsoft.com/office/drawing/2014/main" id="{61E8D521-38D0-0AA7-7EF7-79317E3527AC}"/>
              </a:ext>
            </a:extLst>
          </p:cNvPr>
          <p:cNvSpPr/>
          <p:nvPr/>
        </p:nvSpPr>
        <p:spPr>
          <a:xfrm>
            <a:off x="9241844" y="1484776"/>
            <a:ext cx="2538867" cy="594225"/>
          </a:xfrm>
          <a:prstGeom prst="rect">
            <a:avLst/>
          </a:prstGeom>
          <a:solidFill>
            <a:schemeClr val="tx2">
              <a:lumMod val="5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Greycliff CF Heavy" pitchFamily="50" charset="0"/>
                <a:ea typeface="+mn-ea"/>
                <a:cs typeface="+mn-cs"/>
              </a:rPr>
              <a:t>PART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Greycliff CF Heavy" pitchFamily="50" charset="0"/>
                <a:ea typeface="+mn-ea"/>
                <a:cs typeface="+mn-cs"/>
              </a:rPr>
              <a:t>Reporting</a:t>
            </a:r>
          </a:p>
        </p:txBody>
      </p:sp>
      <p:sp>
        <p:nvSpPr>
          <p:cNvPr id="14" name="Suorakulmio 13">
            <a:extLst>
              <a:ext uri="{FF2B5EF4-FFF2-40B4-BE49-F238E27FC236}">
                <a16:creationId xmlns:a16="http://schemas.microsoft.com/office/drawing/2014/main" id="{9148F1CD-D09B-E7E8-1936-CA193A5E6291}"/>
              </a:ext>
            </a:extLst>
          </p:cNvPr>
          <p:cNvSpPr/>
          <p:nvPr/>
        </p:nvSpPr>
        <p:spPr>
          <a:xfrm>
            <a:off x="332304" y="5784483"/>
            <a:ext cx="2707724" cy="1007548"/>
          </a:xfrm>
          <a:prstGeom prst="rect">
            <a:avLst/>
          </a:prstGeom>
          <a:solidFill>
            <a:schemeClr val="accent2">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prstClr val="black"/>
                </a:solidFill>
                <a:effectLst/>
                <a:uLnTx/>
                <a:uFillTx/>
                <a:latin typeface="Greycliff CF"/>
                <a:ea typeface="+mn-ea"/>
                <a:cs typeface="+mn-cs"/>
              </a:rPr>
              <a:t>Annex 1</a:t>
            </a:r>
            <a:r>
              <a:rPr kumimoji="0" lang="en-US" sz="1400" b="0" i="0" u="none" strike="noStrike" kern="1200" cap="none" spc="0" normalizeH="0" baseline="0" noProof="0">
                <a:ln>
                  <a:noFill/>
                </a:ln>
                <a:solidFill>
                  <a:prstClr val="white"/>
                </a:solidFill>
                <a:effectLst/>
                <a:uLnTx/>
                <a:uFillTx/>
                <a:latin typeface="Greycliff CF"/>
                <a:ea typeface="+mn-ea"/>
                <a:cs typeface="+mn-cs"/>
              </a:rPr>
              <a:t> – Eligibility criteria for remote auditing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prstClr val="black"/>
                </a:solidFill>
                <a:effectLst/>
                <a:uLnTx/>
                <a:uFillTx/>
                <a:latin typeface="Greycliff CF"/>
                <a:ea typeface="+mn-ea"/>
                <a:cs typeface="+mn-cs"/>
              </a:rPr>
              <a:t>Annex 5</a:t>
            </a:r>
            <a:r>
              <a:rPr kumimoji="0" lang="en-US" sz="1400" b="0" i="0" u="none" strike="noStrike" kern="1200" cap="none" spc="0" normalizeH="0" baseline="0" noProof="0">
                <a:ln>
                  <a:noFill/>
                </a:ln>
                <a:solidFill>
                  <a:prstClr val="white"/>
                </a:solidFill>
                <a:effectLst/>
                <a:uLnTx/>
                <a:uFillTx/>
                <a:latin typeface="Greycliff CF"/>
                <a:ea typeface="+mn-ea"/>
                <a:cs typeface="+mn-cs"/>
              </a:rPr>
              <a:t> – CB adaptation of NFSS Risk Assessment</a:t>
            </a:r>
          </a:p>
        </p:txBody>
      </p:sp>
      <p:sp>
        <p:nvSpPr>
          <p:cNvPr id="29" name="Suorakulmio 28">
            <a:extLst>
              <a:ext uri="{FF2B5EF4-FFF2-40B4-BE49-F238E27FC236}">
                <a16:creationId xmlns:a16="http://schemas.microsoft.com/office/drawing/2014/main" id="{00B5FD5E-CB16-70E1-AEE7-69E86C2D9DE8}"/>
              </a:ext>
            </a:extLst>
          </p:cNvPr>
          <p:cNvSpPr/>
          <p:nvPr/>
        </p:nvSpPr>
        <p:spPr>
          <a:xfrm>
            <a:off x="3275779" y="5784483"/>
            <a:ext cx="2707724" cy="1007548"/>
          </a:xfrm>
          <a:prstGeom prst="rect">
            <a:avLst/>
          </a:prstGeom>
          <a:solidFill>
            <a:schemeClr val="accent2">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prstClr val="black"/>
                </a:solidFill>
                <a:effectLst/>
                <a:uLnTx/>
                <a:uFillTx/>
                <a:latin typeface="Greycliff CF"/>
                <a:ea typeface="+mn-ea"/>
                <a:cs typeface="+mn-cs"/>
              </a:rPr>
              <a:t>Annex 2</a:t>
            </a:r>
            <a:r>
              <a:rPr kumimoji="0" lang="en-US" sz="1400" b="0" i="0" u="none" strike="noStrike" kern="1200" cap="none" spc="0" normalizeH="0" baseline="0" noProof="0">
                <a:ln>
                  <a:noFill/>
                </a:ln>
                <a:solidFill>
                  <a:prstClr val="white"/>
                </a:solidFill>
                <a:effectLst/>
                <a:uLnTx/>
                <a:uFillTx/>
                <a:latin typeface="Greycliff CF"/>
                <a:ea typeface="+mn-ea"/>
                <a:cs typeface="+mn-cs"/>
              </a:rPr>
              <a:t> – Examples of documents and records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prstClr val="black"/>
                </a:solidFill>
                <a:effectLst/>
                <a:uLnTx/>
                <a:uFillTx/>
                <a:latin typeface="Greycliff CF"/>
                <a:ea typeface="+mn-ea"/>
                <a:cs typeface="+mn-cs"/>
              </a:rPr>
              <a:t>Annex 3</a:t>
            </a:r>
            <a:r>
              <a:rPr kumimoji="0" lang="en-US" sz="1400" b="0" i="0" u="none" strike="noStrike" kern="1200" cap="none" spc="0" normalizeH="0" baseline="0" noProof="0">
                <a:ln>
                  <a:noFill/>
                </a:ln>
                <a:solidFill>
                  <a:prstClr val="white"/>
                </a:solidFill>
                <a:effectLst/>
                <a:uLnTx/>
                <a:uFillTx/>
                <a:latin typeface="Greycliff CF"/>
                <a:ea typeface="+mn-ea"/>
                <a:cs typeface="+mn-cs"/>
              </a:rPr>
              <a:t> – Examples of sites for evaluation</a:t>
            </a:r>
          </a:p>
        </p:txBody>
      </p:sp>
      <p:sp>
        <p:nvSpPr>
          <p:cNvPr id="40" name="Suorakulmio 39">
            <a:extLst>
              <a:ext uri="{FF2B5EF4-FFF2-40B4-BE49-F238E27FC236}">
                <a16:creationId xmlns:a16="http://schemas.microsoft.com/office/drawing/2014/main" id="{F7E65ED6-19E9-BC2D-0C41-46C9E24916D2}"/>
              </a:ext>
            </a:extLst>
          </p:cNvPr>
          <p:cNvSpPr/>
          <p:nvPr/>
        </p:nvSpPr>
        <p:spPr>
          <a:xfrm>
            <a:off x="9157415" y="5784483"/>
            <a:ext cx="2707724" cy="1007548"/>
          </a:xfrm>
          <a:prstGeom prst="rect">
            <a:avLst/>
          </a:prstGeom>
          <a:solidFill>
            <a:schemeClr val="accent2">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prstClr val="black"/>
                </a:solidFill>
                <a:effectLst/>
                <a:uLnTx/>
                <a:uFillTx/>
                <a:latin typeface="Greycliff CF"/>
                <a:ea typeface="+mn-ea"/>
                <a:cs typeface="+mn-cs"/>
              </a:rPr>
              <a:t>Annex 4</a:t>
            </a:r>
            <a:r>
              <a:rPr kumimoji="0" lang="en-US" sz="1400" b="0" i="0" u="none" strike="noStrike" kern="1200" cap="none" spc="0" normalizeH="0" baseline="0" noProof="0">
                <a:ln>
                  <a:noFill/>
                </a:ln>
                <a:solidFill>
                  <a:prstClr val="white"/>
                </a:solidFill>
                <a:effectLst/>
                <a:uLnTx/>
                <a:uFillTx/>
                <a:latin typeface="Greycliff CF"/>
                <a:ea typeface="+mn-ea"/>
                <a:cs typeface="+mn-cs"/>
              </a:rPr>
              <a:t> – Content of the evaluation report and public summary</a:t>
            </a:r>
          </a:p>
        </p:txBody>
      </p:sp>
    </p:spTree>
    <p:extLst>
      <p:ext uri="{BB962C8B-B14F-4D97-AF65-F5344CB8AC3E}">
        <p14:creationId xmlns:p14="http://schemas.microsoft.com/office/powerpoint/2010/main" val="958020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ettu pensaassa">
            <a:extLst>
              <a:ext uri="{FF2B5EF4-FFF2-40B4-BE49-F238E27FC236}">
                <a16:creationId xmlns:a16="http://schemas.microsoft.com/office/drawing/2014/main" id="{AB40A53E-535C-7672-7730-6C9338295E2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02" b="7802"/>
          <a:stretch>
            <a:fillRect/>
          </a:stretch>
        </p:blipFill>
        <p:spPr/>
      </p:pic>
      <p:sp>
        <p:nvSpPr>
          <p:cNvPr id="4" name="Otsikko 3">
            <a:extLst>
              <a:ext uri="{FF2B5EF4-FFF2-40B4-BE49-F238E27FC236}">
                <a16:creationId xmlns:a16="http://schemas.microsoft.com/office/drawing/2014/main" id="{82CBD99E-A493-E6C0-C724-A214994ECF02}"/>
              </a:ext>
            </a:extLst>
          </p:cNvPr>
          <p:cNvSpPr>
            <a:spLocks noGrp="1"/>
          </p:cNvSpPr>
          <p:nvPr>
            <p:ph type="title"/>
          </p:nvPr>
        </p:nvSpPr>
        <p:spPr>
          <a:xfrm>
            <a:off x="675332" y="3930008"/>
            <a:ext cx="9000000" cy="1620000"/>
          </a:xfrm>
        </p:spPr>
        <p:txBody>
          <a:bodyPr/>
          <a:lstStyle/>
          <a:p>
            <a:r>
              <a:rPr lang="en-US" dirty="0">
                <a:ln>
                  <a:solidFill>
                    <a:schemeClr val="tx1"/>
                  </a:solidFill>
                </a:ln>
              </a:rPr>
              <a:t>Taking a closer look at some of the changes</a:t>
            </a:r>
          </a:p>
        </p:txBody>
      </p:sp>
      <p:sp>
        <p:nvSpPr>
          <p:cNvPr id="5" name="Tekstin paikkamerkki 4">
            <a:extLst>
              <a:ext uri="{FF2B5EF4-FFF2-40B4-BE49-F238E27FC236}">
                <a16:creationId xmlns:a16="http://schemas.microsoft.com/office/drawing/2014/main" id="{7B24324F-6F72-4405-1803-AD786A27112B}"/>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4020333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p:txBody>
          <a:bodyPr/>
          <a:lstStyle/>
          <a:p>
            <a:r>
              <a:rPr lang="en-US" dirty="0"/>
              <a:t>Three themes for closer inspection</a:t>
            </a:r>
          </a:p>
        </p:txBody>
      </p:sp>
      <p:sp>
        <p:nvSpPr>
          <p:cNvPr id="4" name="Dian numeron paikkamerkki 3">
            <a:extLst>
              <a:ext uri="{FF2B5EF4-FFF2-40B4-BE49-F238E27FC236}">
                <a16:creationId xmlns:a16="http://schemas.microsoft.com/office/drawing/2014/main" id="{91E1EEC2-A60F-8C57-C440-3AB52C3DC3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19" name="Suorakulmio 18" descr="Lentokoneen varjo metsän yllä">
            <a:extLst>
              <a:ext uri="{FF2B5EF4-FFF2-40B4-BE49-F238E27FC236}">
                <a16:creationId xmlns:a16="http://schemas.microsoft.com/office/drawing/2014/main" id="{BD7E6039-7411-90D7-FCFE-0B73CF6A0759}"/>
              </a:ext>
            </a:extLst>
          </p:cNvPr>
          <p:cNvSpPr/>
          <p:nvPr/>
        </p:nvSpPr>
        <p:spPr>
          <a:xfrm>
            <a:off x="28575" y="2829677"/>
            <a:ext cx="4286700" cy="4032986"/>
          </a:xfrm>
          <a:custGeom>
            <a:avLst/>
            <a:gdLst>
              <a:gd name="connsiteX0" fmla="*/ 0 w 4032986"/>
              <a:gd name="connsiteY0" fmla="*/ 0 h 4032986"/>
              <a:gd name="connsiteX1" fmla="*/ 4032986 w 4032986"/>
              <a:gd name="connsiteY1" fmla="*/ 0 h 4032986"/>
              <a:gd name="connsiteX2" fmla="*/ 4032986 w 4032986"/>
              <a:gd name="connsiteY2" fmla="*/ 4032986 h 4032986"/>
              <a:gd name="connsiteX3" fmla="*/ 0 w 4032986"/>
              <a:gd name="connsiteY3" fmla="*/ 4032986 h 4032986"/>
              <a:gd name="connsiteX4" fmla="*/ 0 w 4032986"/>
              <a:gd name="connsiteY4" fmla="*/ 0 h 4032986"/>
              <a:gd name="connsiteX0" fmla="*/ 0 w 4350620"/>
              <a:gd name="connsiteY0" fmla="*/ 0 h 4032986"/>
              <a:gd name="connsiteX1" fmla="*/ 4350620 w 4350620"/>
              <a:gd name="connsiteY1" fmla="*/ 0 h 4032986"/>
              <a:gd name="connsiteX2" fmla="*/ 4032986 w 4350620"/>
              <a:gd name="connsiteY2" fmla="*/ 4032986 h 4032986"/>
              <a:gd name="connsiteX3" fmla="*/ 0 w 4350620"/>
              <a:gd name="connsiteY3" fmla="*/ 4032986 h 4032986"/>
              <a:gd name="connsiteX4" fmla="*/ 0 w 4350620"/>
              <a:gd name="connsiteY4" fmla="*/ 0 h 4032986"/>
              <a:gd name="connsiteX0" fmla="*/ 0 w 4350620"/>
              <a:gd name="connsiteY0" fmla="*/ 0 h 4032986"/>
              <a:gd name="connsiteX1" fmla="*/ 4350620 w 4350620"/>
              <a:gd name="connsiteY1" fmla="*/ 0 h 4032986"/>
              <a:gd name="connsiteX2" fmla="*/ 3503597 w 4350620"/>
              <a:gd name="connsiteY2" fmla="*/ 4013736 h 4032986"/>
              <a:gd name="connsiteX3" fmla="*/ 0 w 4350620"/>
              <a:gd name="connsiteY3" fmla="*/ 4032986 h 4032986"/>
              <a:gd name="connsiteX4" fmla="*/ 0 w 4350620"/>
              <a:gd name="connsiteY4" fmla="*/ 0 h 403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20" h="4032986">
                <a:moveTo>
                  <a:pt x="0" y="0"/>
                </a:moveTo>
                <a:lnTo>
                  <a:pt x="4350620" y="0"/>
                </a:lnTo>
                <a:lnTo>
                  <a:pt x="3503597" y="4013736"/>
                </a:lnTo>
                <a:lnTo>
                  <a:pt x="0" y="4032986"/>
                </a:lnTo>
                <a:lnTo>
                  <a:pt x="0"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0" name="Suorakulmio 19" descr="Poro lumessa">
            <a:extLst>
              <a:ext uri="{FF2B5EF4-FFF2-40B4-BE49-F238E27FC236}">
                <a16:creationId xmlns:a16="http://schemas.microsoft.com/office/drawing/2014/main" id="{1482E9A3-D779-3DEA-746E-F5A7FDE6413B}"/>
              </a:ext>
            </a:extLst>
          </p:cNvPr>
          <p:cNvSpPr/>
          <p:nvPr/>
        </p:nvSpPr>
        <p:spPr>
          <a:xfrm>
            <a:off x="3525903" y="2820052"/>
            <a:ext cx="5202405" cy="4037948"/>
          </a:xfrm>
          <a:custGeom>
            <a:avLst/>
            <a:gdLst>
              <a:gd name="connsiteX0" fmla="*/ 0 w 4032986"/>
              <a:gd name="connsiteY0" fmla="*/ 0 h 4032986"/>
              <a:gd name="connsiteX1" fmla="*/ 4032986 w 4032986"/>
              <a:gd name="connsiteY1" fmla="*/ 0 h 4032986"/>
              <a:gd name="connsiteX2" fmla="*/ 4032986 w 4032986"/>
              <a:gd name="connsiteY2" fmla="*/ 4032986 h 4032986"/>
              <a:gd name="connsiteX3" fmla="*/ 0 w 4032986"/>
              <a:gd name="connsiteY3" fmla="*/ 4032986 h 4032986"/>
              <a:gd name="connsiteX4" fmla="*/ 0 w 4032986"/>
              <a:gd name="connsiteY4" fmla="*/ 0 h 4032986"/>
              <a:gd name="connsiteX0" fmla="*/ 0 w 4032986"/>
              <a:gd name="connsiteY0" fmla="*/ 0 h 4032986"/>
              <a:gd name="connsiteX1" fmla="*/ 4032986 w 4032986"/>
              <a:gd name="connsiteY1" fmla="*/ 0 h 4032986"/>
              <a:gd name="connsiteX2" fmla="*/ 4032986 w 4032986"/>
              <a:gd name="connsiteY2" fmla="*/ 4032986 h 4032986"/>
              <a:gd name="connsiteX3" fmla="*/ 0 w 4032986"/>
              <a:gd name="connsiteY3" fmla="*/ 4032986 h 4032986"/>
              <a:gd name="connsiteX4" fmla="*/ 0 w 4032986"/>
              <a:gd name="connsiteY4" fmla="*/ 0 h 4032986"/>
              <a:gd name="connsiteX0" fmla="*/ 567890 w 4600876"/>
              <a:gd name="connsiteY0" fmla="*/ 0 h 4032986"/>
              <a:gd name="connsiteX1" fmla="*/ 4600876 w 4600876"/>
              <a:gd name="connsiteY1" fmla="*/ 0 h 4032986"/>
              <a:gd name="connsiteX2" fmla="*/ 4600876 w 4600876"/>
              <a:gd name="connsiteY2" fmla="*/ 4032986 h 4032986"/>
              <a:gd name="connsiteX3" fmla="*/ 0 w 4600876"/>
              <a:gd name="connsiteY3" fmla="*/ 4032986 h 4032986"/>
              <a:gd name="connsiteX4" fmla="*/ 567890 w 4600876"/>
              <a:gd name="connsiteY4" fmla="*/ 0 h 4032986"/>
              <a:gd name="connsiteX0" fmla="*/ 567890 w 5197642"/>
              <a:gd name="connsiteY0" fmla="*/ 0 h 4042611"/>
              <a:gd name="connsiteX1" fmla="*/ 4600876 w 5197642"/>
              <a:gd name="connsiteY1" fmla="*/ 0 h 4042611"/>
              <a:gd name="connsiteX2" fmla="*/ 5197642 w 5197642"/>
              <a:gd name="connsiteY2" fmla="*/ 4042611 h 4042611"/>
              <a:gd name="connsiteX3" fmla="*/ 0 w 5197642"/>
              <a:gd name="connsiteY3" fmla="*/ 4032986 h 4042611"/>
              <a:gd name="connsiteX4" fmla="*/ 567890 w 5197642"/>
              <a:gd name="connsiteY4" fmla="*/ 0 h 4042611"/>
              <a:gd name="connsiteX0" fmla="*/ 567890 w 5197642"/>
              <a:gd name="connsiteY0" fmla="*/ 9625 h 4052236"/>
              <a:gd name="connsiteX1" fmla="*/ 4292867 w 5197642"/>
              <a:gd name="connsiteY1" fmla="*/ 0 h 4052236"/>
              <a:gd name="connsiteX2" fmla="*/ 5197642 w 5197642"/>
              <a:gd name="connsiteY2" fmla="*/ 4052236 h 4052236"/>
              <a:gd name="connsiteX3" fmla="*/ 0 w 5197642"/>
              <a:gd name="connsiteY3" fmla="*/ 4042611 h 4052236"/>
              <a:gd name="connsiteX4" fmla="*/ 567890 w 5197642"/>
              <a:gd name="connsiteY4" fmla="*/ 9625 h 4052236"/>
              <a:gd name="connsiteX0" fmla="*/ 818146 w 5197642"/>
              <a:gd name="connsiteY0" fmla="*/ 9625 h 4052236"/>
              <a:gd name="connsiteX1" fmla="*/ 4292867 w 5197642"/>
              <a:gd name="connsiteY1" fmla="*/ 0 h 4052236"/>
              <a:gd name="connsiteX2" fmla="*/ 5197642 w 5197642"/>
              <a:gd name="connsiteY2" fmla="*/ 4052236 h 4052236"/>
              <a:gd name="connsiteX3" fmla="*/ 0 w 5197642"/>
              <a:gd name="connsiteY3" fmla="*/ 4042611 h 4052236"/>
              <a:gd name="connsiteX4" fmla="*/ 818146 w 5197642"/>
              <a:gd name="connsiteY4" fmla="*/ 9625 h 4052236"/>
              <a:gd name="connsiteX0" fmla="*/ 822909 w 5202405"/>
              <a:gd name="connsiteY0" fmla="*/ 9625 h 4052236"/>
              <a:gd name="connsiteX1" fmla="*/ 4297630 w 5202405"/>
              <a:gd name="connsiteY1" fmla="*/ 0 h 4052236"/>
              <a:gd name="connsiteX2" fmla="*/ 5202405 w 5202405"/>
              <a:gd name="connsiteY2" fmla="*/ 4052236 h 4052236"/>
              <a:gd name="connsiteX3" fmla="*/ 0 w 5202405"/>
              <a:gd name="connsiteY3" fmla="*/ 4023561 h 4052236"/>
              <a:gd name="connsiteX4" fmla="*/ 822909 w 5202405"/>
              <a:gd name="connsiteY4" fmla="*/ 9625 h 4052236"/>
              <a:gd name="connsiteX0" fmla="*/ 822909 w 5202405"/>
              <a:gd name="connsiteY0" fmla="*/ 9625 h 4037948"/>
              <a:gd name="connsiteX1" fmla="*/ 4297630 w 5202405"/>
              <a:gd name="connsiteY1" fmla="*/ 0 h 4037948"/>
              <a:gd name="connsiteX2" fmla="*/ 5202405 w 5202405"/>
              <a:gd name="connsiteY2" fmla="*/ 4037948 h 4037948"/>
              <a:gd name="connsiteX3" fmla="*/ 0 w 5202405"/>
              <a:gd name="connsiteY3" fmla="*/ 4023561 h 4037948"/>
              <a:gd name="connsiteX4" fmla="*/ 822909 w 5202405"/>
              <a:gd name="connsiteY4" fmla="*/ 9625 h 403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405" h="4037948">
                <a:moveTo>
                  <a:pt x="822909" y="9625"/>
                </a:moveTo>
                <a:lnTo>
                  <a:pt x="4297630" y="0"/>
                </a:lnTo>
                <a:lnTo>
                  <a:pt x="5202405" y="4037948"/>
                </a:lnTo>
                <a:lnTo>
                  <a:pt x="0" y="4023561"/>
                </a:lnTo>
                <a:lnTo>
                  <a:pt x="822909" y="9625"/>
                </a:lnTo>
                <a:close/>
              </a:path>
            </a:pathLst>
          </a:custGeom>
          <a:blipFill dpi="0" rotWithShape="1">
            <a:blip r:embed="rId3">
              <a:extLst>
                <a:ext uri="{28A0092B-C50C-407E-A947-70E740481C1C}">
                  <a14:useLocalDpi xmlns:a14="http://schemas.microsoft.com/office/drawing/2010/main" val="0"/>
                </a:ext>
              </a:extLst>
            </a:blip>
            <a:srcRect/>
            <a:stretch>
              <a:fillRect/>
            </a:stretch>
          </a:blip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1" name="Suorakulmio 20">
            <a:extLst>
              <a:ext uri="{FF2B5EF4-FFF2-40B4-BE49-F238E27FC236}">
                <a16:creationId xmlns:a16="http://schemas.microsoft.com/office/drawing/2014/main" id="{C5E2AECB-7E0C-5888-4F86-49CE92031314}"/>
              </a:ext>
            </a:extLst>
          </p:cNvPr>
          <p:cNvSpPr/>
          <p:nvPr/>
        </p:nvSpPr>
        <p:spPr>
          <a:xfrm>
            <a:off x="7876725" y="2829677"/>
            <a:ext cx="4286700" cy="4037748"/>
          </a:xfrm>
          <a:custGeom>
            <a:avLst/>
            <a:gdLst>
              <a:gd name="connsiteX0" fmla="*/ 0 w 4032986"/>
              <a:gd name="connsiteY0" fmla="*/ 0 h 4032986"/>
              <a:gd name="connsiteX1" fmla="*/ 4032986 w 4032986"/>
              <a:gd name="connsiteY1" fmla="*/ 0 h 4032986"/>
              <a:gd name="connsiteX2" fmla="*/ 4032986 w 4032986"/>
              <a:gd name="connsiteY2" fmla="*/ 4032986 h 4032986"/>
              <a:gd name="connsiteX3" fmla="*/ 0 w 4032986"/>
              <a:gd name="connsiteY3" fmla="*/ 4032986 h 4032986"/>
              <a:gd name="connsiteX4" fmla="*/ 0 w 4032986"/>
              <a:gd name="connsiteY4" fmla="*/ 0 h 4032986"/>
              <a:gd name="connsiteX0" fmla="*/ 0 w 4398746"/>
              <a:gd name="connsiteY0" fmla="*/ 0 h 4032986"/>
              <a:gd name="connsiteX1" fmla="*/ 4398746 w 4398746"/>
              <a:gd name="connsiteY1" fmla="*/ 0 h 4032986"/>
              <a:gd name="connsiteX2" fmla="*/ 4398746 w 4398746"/>
              <a:gd name="connsiteY2" fmla="*/ 4032986 h 4032986"/>
              <a:gd name="connsiteX3" fmla="*/ 365760 w 4398746"/>
              <a:gd name="connsiteY3" fmla="*/ 4032986 h 4032986"/>
              <a:gd name="connsiteX4" fmla="*/ 0 w 4398746"/>
              <a:gd name="connsiteY4" fmla="*/ 0 h 4032986"/>
              <a:gd name="connsiteX0" fmla="*/ 0 w 4398746"/>
              <a:gd name="connsiteY0" fmla="*/ 0 h 4032986"/>
              <a:gd name="connsiteX1" fmla="*/ 4398746 w 4398746"/>
              <a:gd name="connsiteY1" fmla="*/ 0 h 4032986"/>
              <a:gd name="connsiteX2" fmla="*/ 4398746 w 4398746"/>
              <a:gd name="connsiteY2" fmla="*/ 4032986 h 4032986"/>
              <a:gd name="connsiteX3" fmla="*/ 904775 w 4398746"/>
              <a:gd name="connsiteY3" fmla="*/ 4023360 h 4032986"/>
              <a:gd name="connsiteX4" fmla="*/ 0 w 4398746"/>
              <a:gd name="connsiteY4" fmla="*/ 0 h 4032986"/>
              <a:gd name="connsiteX0" fmla="*/ 0 w 4393983"/>
              <a:gd name="connsiteY0" fmla="*/ 0 h 4037748"/>
              <a:gd name="connsiteX1" fmla="*/ 4393983 w 4393983"/>
              <a:gd name="connsiteY1" fmla="*/ 4762 h 4037748"/>
              <a:gd name="connsiteX2" fmla="*/ 4393983 w 4393983"/>
              <a:gd name="connsiteY2" fmla="*/ 4037748 h 4037748"/>
              <a:gd name="connsiteX3" fmla="*/ 900012 w 4393983"/>
              <a:gd name="connsiteY3" fmla="*/ 4028122 h 4037748"/>
              <a:gd name="connsiteX4" fmla="*/ 0 w 4393983"/>
              <a:gd name="connsiteY4" fmla="*/ 0 h 403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3983" h="4037748">
                <a:moveTo>
                  <a:pt x="0" y="0"/>
                </a:moveTo>
                <a:lnTo>
                  <a:pt x="4393983" y="4762"/>
                </a:lnTo>
                <a:lnTo>
                  <a:pt x="4393983" y="4037748"/>
                </a:lnTo>
                <a:lnTo>
                  <a:pt x="900012" y="4028122"/>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4" name="Tekstiruutu 33">
            <a:extLst>
              <a:ext uri="{FF2B5EF4-FFF2-40B4-BE49-F238E27FC236}">
                <a16:creationId xmlns:a16="http://schemas.microsoft.com/office/drawing/2014/main" id="{4C0ABD3C-592A-FDBA-E170-D094B887E634}"/>
              </a:ext>
            </a:extLst>
          </p:cNvPr>
          <p:cNvSpPr txBox="1"/>
          <p:nvPr/>
        </p:nvSpPr>
        <p:spPr>
          <a:xfrm>
            <a:off x="607366" y="1855368"/>
            <a:ext cx="31102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85C4D"/>
                </a:solidFill>
                <a:effectLst/>
                <a:uLnTx/>
                <a:uFillTx/>
                <a:latin typeface="Greycliff CF Extra Bold"/>
                <a:ea typeface="+mn-ea"/>
                <a:cs typeface="+mn-cs"/>
              </a:rPr>
              <a:t>REMOTE AUDITING</a:t>
            </a:r>
          </a:p>
        </p:txBody>
      </p:sp>
      <p:sp>
        <p:nvSpPr>
          <p:cNvPr id="35" name="Tekstiruutu 34">
            <a:extLst>
              <a:ext uri="{FF2B5EF4-FFF2-40B4-BE49-F238E27FC236}">
                <a16:creationId xmlns:a16="http://schemas.microsoft.com/office/drawing/2014/main" id="{716A671D-BB0F-845E-62A9-00B49A609529}"/>
              </a:ext>
            </a:extLst>
          </p:cNvPr>
          <p:cNvSpPr txBox="1"/>
          <p:nvPr/>
        </p:nvSpPr>
        <p:spPr>
          <a:xfrm>
            <a:off x="4540864" y="1855368"/>
            <a:ext cx="311027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85C4D"/>
                </a:solidFill>
                <a:effectLst/>
                <a:uLnTx/>
                <a:uFillTx/>
                <a:latin typeface="Greycliff CF Extra Bold"/>
                <a:ea typeface="+mn-ea"/>
                <a:cs typeface="+mn-cs"/>
              </a:rPr>
              <a:t>NFSS RISK ASSESSMENTS AND IMPACTS TO EVALUATIONS</a:t>
            </a:r>
          </a:p>
        </p:txBody>
      </p:sp>
      <p:sp>
        <p:nvSpPr>
          <p:cNvPr id="36" name="Tekstiruutu 35">
            <a:extLst>
              <a:ext uri="{FF2B5EF4-FFF2-40B4-BE49-F238E27FC236}">
                <a16:creationId xmlns:a16="http://schemas.microsoft.com/office/drawing/2014/main" id="{5C00254A-458A-2526-C8AD-BCE8508309ED}"/>
              </a:ext>
            </a:extLst>
          </p:cNvPr>
          <p:cNvSpPr txBox="1"/>
          <p:nvPr/>
        </p:nvSpPr>
        <p:spPr>
          <a:xfrm>
            <a:off x="8474362" y="1855368"/>
            <a:ext cx="31102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85C4D"/>
                </a:solidFill>
                <a:effectLst/>
                <a:uLnTx/>
                <a:uFillTx/>
                <a:latin typeface="Greycliff CF Extra Bold"/>
                <a:ea typeface="+mn-ea"/>
                <a:cs typeface="+mn-cs"/>
              </a:rPr>
              <a:t>ADAPTIVE RISK DESIGNATIONS</a:t>
            </a:r>
          </a:p>
        </p:txBody>
      </p:sp>
    </p:spTree>
    <p:extLst>
      <p:ext uri="{BB962C8B-B14F-4D97-AF65-F5344CB8AC3E}">
        <p14:creationId xmlns:p14="http://schemas.microsoft.com/office/powerpoint/2010/main" val="252549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5"/>
                                        </p:tgtEl>
                                        <p:attrNameLst>
                                          <p:attrName>style.opacity</p:attrName>
                                        </p:attrNameLst>
                                      </p:cBhvr>
                                      <p:to>
                                        <p:strVal val="0.25"/>
                                      </p:to>
                                    </p:set>
                                    <p:animEffect filter="image" prLst="opacity: 0.25">
                                      <p:cBhvr rctx="IE">
                                        <p:cTn id="7" dur="indefinite"/>
                                        <p:tgtEl>
                                          <p:spTgt spid="35"/>
                                        </p:tgtEl>
                                      </p:cBhvr>
                                    </p:animEffect>
                                  </p:childTnLst>
                                </p:cTn>
                              </p:par>
                              <p:par>
                                <p:cTn id="8" presetID="9" presetClass="emph" presetSubtype="0" grpId="0" nodeType="withEffect">
                                  <p:stCondLst>
                                    <p:cond delay="0"/>
                                  </p:stCondLst>
                                  <p:childTnLst>
                                    <p:set>
                                      <p:cBhvr>
                                        <p:cTn id="9" dur="indefinite"/>
                                        <p:tgtEl>
                                          <p:spTgt spid="20"/>
                                        </p:tgtEl>
                                        <p:attrNameLst>
                                          <p:attrName>style.opacity</p:attrName>
                                        </p:attrNameLst>
                                      </p:cBhvr>
                                      <p:to>
                                        <p:strVal val="0.25"/>
                                      </p:to>
                                    </p:set>
                                    <p:animEffect filter="image" prLst="opacity: 0.25">
                                      <p:cBhvr rctx="IE">
                                        <p:cTn id="10" dur="indefinite"/>
                                        <p:tgtEl>
                                          <p:spTgt spid="20"/>
                                        </p:tgtEl>
                                      </p:cBhvr>
                                    </p:animEffect>
                                  </p:childTnLst>
                                </p:cTn>
                              </p:par>
                              <p:par>
                                <p:cTn id="11" presetID="9" presetClass="emph" presetSubtype="0" grpId="0" nodeType="withEffect">
                                  <p:stCondLst>
                                    <p:cond delay="0"/>
                                  </p:stCondLst>
                                  <p:childTnLst>
                                    <p:set>
                                      <p:cBhvr>
                                        <p:cTn id="12" dur="indefinite"/>
                                        <p:tgtEl>
                                          <p:spTgt spid="21"/>
                                        </p:tgtEl>
                                        <p:attrNameLst>
                                          <p:attrName>style.opacity</p:attrName>
                                        </p:attrNameLst>
                                      </p:cBhvr>
                                      <p:to>
                                        <p:strVal val="0.25"/>
                                      </p:to>
                                    </p:set>
                                    <p:animEffect filter="image" prLst="opacity: 0.25">
                                      <p:cBhvr rctx="IE">
                                        <p:cTn id="13" dur="indefinite"/>
                                        <p:tgtEl>
                                          <p:spTgt spid="21"/>
                                        </p:tgtEl>
                                      </p:cBhvr>
                                    </p:animEffect>
                                  </p:childTnLst>
                                </p:cTn>
                              </p:par>
                              <p:par>
                                <p:cTn id="14" presetID="9" presetClass="emph" presetSubtype="0" grpId="0" nodeType="withEffect">
                                  <p:stCondLst>
                                    <p:cond delay="0"/>
                                  </p:stCondLst>
                                  <p:childTnLst>
                                    <p:set>
                                      <p:cBhvr>
                                        <p:cTn id="15" dur="indefinite"/>
                                        <p:tgtEl>
                                          <p:spTgt spid="36"/>
                                        </p:tgtEl>
                                        <p:attrNameLst>
                                          <p:attrName>style.opacity</p:attrName>
                                        </p:attrNameLst>
                                      </p:cBhvr>
                                      <p:to>
                                        <p:strVal val="0.25"/>
                                      </p:to>
                                    </p:set>
                                    <p:animEffect filter="image" prLst="opacity: 0.25">
                                      <p:cBhvr rctx="IE">
                                        <p:cTn id="16" dur="indefinite"/>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4"/>
                                        </p:tgtEl>
                                        <p:attrNameLst>
                                          <p:attrName>style.opacity</p:attrName>
                                        </p:attrNameLst>
                                      </p:cBhvr>
                                      <p:to>
                                        <p:strVal val="0.25"/>
                                      </p:to>
                                    </p:set>
                                    <p:animEffect filter="image" prLst="opacity: 0.25">
                                      <p:cBhvr rctx="IE">
                                        <p:cTn id="21" dur="indefinite"/>
                                        <p:tgtEl>
                                          <p:spTgt spid="34"/>
                                        </p:tgtEl>
                                      </p:cBhvr>
                                    </p:animEffect>
                                  </p:childTnLst>
                                </p:cTn>
                              </p:par>
                              <p:par>
                                <p:cTn id="22" presetID="9" presetClass="emph" presetSubtype="0" grpId="0" nodeType="withEffect">
                                  <p:stCondLst>
                                    <p:cond delay="0"/>
                                  </p:stCondLst>
                                  <p:childTnLst>
                                    <p:set>
                                      <p:cBhvr>
                                        <p:cTn id="23" dur="indefinite"/>
                                        <p:tgtEl>
                                          <p:spTgt spid="19"/>
                                        </p:tgtEl>
                                        <p:attrNameLst>
                                          <p:attrName>style.opacity</p:attrName>
                                        </p:attrNameLst>
                                      </p:cBhvr>
                                      <p:to>
                                        <p:strVal val="0.25"/>
                                      </p:to>
                                    </p:set>
                                    <p:animEffect filter="image" prLst="opacity: 0.25">
                                      <p:cBhvr rctx="IE">
                                        <p:cTn id="24" dur="indefinite"/>
                                        <p:tgtEl>
                                          <p:spTgt spid="19"/>
                                        </p:tgtEl>
                                      </p:cBhvr>
                                    </p:animEffect>
                                  </p:childTnLst>
                                </p:cTn>
                              </p:par>
                              <p:par>
                                <p:cTn id="25" presetID="9" presetClass="emph" presetSubtype="0" grpId="1" nodeType="withEffect">
                                  <p:stCondLst>
                                    <p:cond delay="0"/>
                                  </p:stCondLst>
                                  <p:childTnLst>
                                    <p:set>
                                      <p:cBhvr>
                                        <p:cTn id="26" dur="indefinite"/>
                                        <p:tgtEl>
                                          <p:spTgt spid="35"/>
                                        </p:tgtEl>
                                        <p:attrNameLst>
                                          <p:attrName>style.opacity</p:attrName>
                                        </p:attrNameLst>
                                      </p:cBhvr>
                                      <p:to>
                                        <p:strVal val="1"/>
                                      </p:to>
                                    </p:set>
                                    <p:animEffect filter="image" prLst="opacity: 1">
                                      <p:cBhvr rctx="IE">
                                        <p:cTn id="27" dur="indefinite"/>
                                        <p:tgtEl>
                                          <p:spTgt spid="35"/>
                                        </p:tgtEl>
                                      </p:cBhvr>
                                    </p:animEffect>
                                  </p:childTnLst>
                                </p:cTn>
                              </p:par>
                              <p:par>
                                <p:cTn id="28" presetID="9" presetClass="emph" presetSubtype="0" grpId="1" nodeType="withEffect">
                                  <p:stCondLst>
                                    <p:cond delay="0"/>
                                  </p:stCondLst>
                                  <p:childTnLst>
                                    <p:set>
                                      <p:cBhvr>
                                        <p:cTn id="29" dur="indefinite"/>
                                        <p:tgtEl>
                                          <p:spTgt spid="20"/>
                                        </p:tgtEl>
                                        <p:attrNameLst>
                                          <p:attrName>style.opacity</p:attrName>
                                        </p:attrNameLst>
                                      </p:cBhvr>
                                      <p:to>
                                        <p:strVal val="1"/>
                                      </p:to>
                                    </p:set>
                                    <p:animEffect filter="image" prLst="opacity: 1">
                                      <p:cBhvr rctx="IE">
                                        <p:cTn id="30" dur="indefinite"/>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grpId="2" nodeType="clickEffect">
                                  <p:stCondLst>
                                    <p:cond delay="0"/>
                                  </p:stCondLst>
                                  <p:childTnLst>
                                    <p:set>
                                      <p:cBhvr>
                                        <p:cTn id="34" dur="indefinite"/>
                                        <p:tgtEl>
                                          <p:spTgt spid="35"/>
                                        </p:tgtEl>
                                        <p:attrNameLst>
                                          <p:attrName>style.opacity</p:attrName>
                                        </p:attrNameLst>
                                      </p:cBhvr>
                                      <p:to>
                                        <p:strVal val="0.25"/>
                                      </p:to>
                                    </p:set>
                                    <p:animEffect filter="image" prLst="opacity: 0.25">
                                      <p:cBhvr rctx="IE">
                                        <p:cTn id="35" dur="indefinite"/>
                                        <p:tgtEl>
                                          <p:spTgt spid="35"/>
                                        </p:tgtEl>
                                      </p:cBhvr>
                                    </p:animEffect>
                                  </p:childTnLst>
                                </p:cTn>
                              </p:par>
                              <p:par>
                                <p:cTn id="36" presetID="9" presetClass="emph" presetSubtype="0" grpId="2" nodeType="withEffect">
                                  <p:stCondLst>
                                    <p:cond delay="0"/>
                                  </p:stCondLst>
                                  <p:childTnLst>
                                    <p:set>
                                      <p:cBhvr>
                                        <p:cTn id="37" dur="indefinite"/>
                                        <p:tgtEl>
                                          <p:spTgt spid="20"/>
                                        </p:tgtEl>
                                        <p:attrNameLst>
                                          <p:attrName>style.opacity</p:attrName>
                                        </p:attrNameLst>
                                      </p:cBhvr>
                                      <p:to>
                                        <p:strVal val="0.25"/>
                                      </p:to>
                                    </p:set>
                                    <p:animEffect filter="image" prLst="opacity: 0.25">
                                      <p:cBhvr rctx="IE">
                                        <p:cTn id="38" dur="indefinite"/>
                                        <p:tgtEl>
                                          <p:spTgt spid="20"/>
                                        </p:tgtEl>
                                      </p:cBhvr>
                                    </p:animEffect>
                                  </p:childTnLst>
                                </p:cTn>
                              </p:par>
                              <p:par>
                                <p:cTn id="39" presetID="9" presetClass="emph" presetSubtype="0" grpId="1" nodeType="withEffect">
                                  <p:stCondLst>
                                    <p:cond delay="0"/>
                                  </p:stCondLst>
                                  <p:childTnLst>
                                    <p:set>
                                      <p:cBhvr>
                                        <p:cTn id="40" dur="indefinite"/>
                                        <p:tgtEl>
                                          <p:spTgt spid="21"/>
                                        </p:tgtEl>
                                        <p:attrNameLst>
                                          <p:attrName>style.opacity</p:attrName>
                                        </p:attrNameLst>
                                      </p:cBhvr>
                                      <p:to>
                                        <p:strVal val="1"/>
                                      </p:to>
                                    </p:set>
                                    <p:animEffect filter="image" prLst="opacity: 1">
                                      <p:cBhvr rctx="IE">
                                        <p:cTn id="41" dur="indefinite"/>
                                        <p:tgtEl>
                                          <p:spTgt spid="21"/>
                                        </p:tgtEl>
                                      </p:cBhvr>
                                    </p:animEffect>
                                  </p:childTnLst>
                                </p:cTn>
                              </p:par>
                              <p:par>
                                <p:cTn id="42" presetID="9" presetClass="emph" presetSubtype="0" grpId="1" nodeType="withEffect">
                                  <p:stCondLst>
                                    <p:cond delay="0"/>
                                  </p:stCondLst>
                                  <p:childTnLst>
                                    <p:set>
                                      <p:cBhvr>
                                        <p:cTn id="43" dur="indefinite"/>
                                        <p:tgtEl>
                                          <p:spTgt spid="36"/>
                                        </p:tgtEl>
                                        <p:attrNameLst>
                                          <p:attrName>style.opacity</p:attrName>
                                        </p:attrNameLst>
                                      </p:cBhvr>
                                      <p:to>
                                        <p:strVal val="1"/>
                                      </p:to>
                                    </p:set>
                                    <p:animEffect filter="image" prLst="opacity: 1">
                                      <p:cBhvr rctx="IE">
                                        <p:cTn id="44" dur="indefinite"/>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0" grpId="1" animBg="1"/>
      <p:bldP spid="20" grpId="2" animBg="1"/>
      <p:bldP spid="21" grpId="0" animBg="1"/>
      <p:bldP spid="21" grpId="1" animBg="1"/>
      <p:bldP spid="34" grpId="0"/>
      <p:bldP spid="35" grpId="0"/>
      <p:bldP spid="35" grpId="1"/>
      <p:bldP spid="35" grpId="2"/>
      <p:bldP spid="36" grpId="0"/>
      <p:bldP spid="3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p:txBody>
          <a:bodyPr/>
          <a:lstStyle/>
          <a:p>
            <a:r>
              <a:rPr lang="en-US" dirty="0"/>
              <a:t>Remote auditing – from experiences to practice</a:t>
            </a:r>
          </a:p>
        </p:txBody>
      </p:sp>
      <p:sp>
        <p:nvSpPr>
          <p:cNvPr id="4" name="Dian numeron paikkamerkki 3">
            <a:extLst>
              <a:ext uri="{FF2B5EF4-FFF2-40B4-BE49-F238E27FC236}">
                <a16:creationId xmlns:a16="http://schemas.microsoft.com/office/drawing/2014/main" id="{91E1EEC2-A60F-8C57-C440-3AB52C3DC3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9" name="Text Placeholder 2">
            <a:extLst>
              <a:ext uri="{FF2B5EF4-FFF2-40B4-BE49-F238E27FC236}">
                <a16:creationId xmlns:a16="http://schemas.microsoft.com/office/drawing/2014/main" id="{46B6FD3F-DC2C-797C-518E-B39BB2618ACB}"/>
              </a:ext>
            </a:extLst>
          </p:cNvPr>
          <p:cNvSpPr txBox="1">
            <a:spLocks/>
          </p:cNvSpPr>
          <p:nvPr/>
        </p:nvSpPr>
        <p:spPr>
          <a:xfrm>
            <a:off x="751388" y="1478904"/>
            <a:ext cx="9780737" cy="5045721"/>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Greycliff CF"/>
                <a:ea typeface="+mn-ea"/>
                <a:cs typeface="+mn-cs"/>
              </a:rPr>
              <a:t>ISEAL guidance on remote auditing</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Greycliff CF"/>
                <a:ea typeface="+mn-ea"/>
                <a:cs typeface="+mn-cs"/>
              </a:rPr>
              <a:t>ASI study on remote auditing</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Greycliff CF"/>
                <a:ea typeface="+mn-ea"/>
                <a:cs typeface="+mn-cs"/>
              </a:rPr>
              <a:t>Certification bodies experiences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Greycliff CF"/>
                <a:ea typeface="+mn-ea"/>
                <a:cs typeface="+mn-cs"/>
              </a:rPr>
              <a:t>Two public consultations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Greycliff CF"/>
                <a:ea typeface="+mn-ea"/>
                <a:cs typeface="+mn-cs"/>
              </a:rPr>
              <a:t>Field tests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Greycliff CF"/>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000" b="1" i="0" u="sng" strike="noStrike" kern="1200" cap="none" spc="0" normalizeH="0" baseline="0" noProof="0" dirty="0">
                <a:ln>
                  <a:noFill/>
                </a:ln>
                <a:solidFill>
                  <a:prstClr val="black"/>
                </a:solidFill>
                <a:effectLst/>
                <a:uLnTx/>
                <a:uFillTx/>
                <a:latin typeface="Greycliff CF"/>
                <a:ea typeface="+mn-ea"/>
                <a:cs typeface="+mn-cs"/>
              </a:rPr>
              <a:t>Prescriptiveness vs flexibility</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reycliff CF"/>
                <a:ea typeface="+mn-ea"/>
                <a:cs typeface="+mn-cs"/>
              </a:rPr>
              <a:t>Draft 1, 2 and the final version included very different perspectives to allowing remote auditing</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reycliff CF"/>
                <a:ea typeface="+mn-ea"/>
                <a:cs typeface="+mn-cs"/>
              </a:rPr>
              <a:t>Some of the aspects of the remote auditing framework were modified at the BoD meeting where the final draft was approved </a:t>
            </a:r>
          </a:p>
        </p:txBody>
      </p:sp>
    </p:spTree>
    <p:extLst>
      <p:ext uri="{BB962C8B-B14F-4D97-AF65-F5344CB8AC3E}">
        <p14:creationId xmlns:p14="http://schemas.microsoft.com/office/powerpoint/2010/main" val="1145580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p:txBody>
          <a:bodyPr/>
          <a:lstStyle/>
          <a:p>
            <a:r>
              <a:rPr lang="en-US" dirty="0"/>
              <a:t>Flexibility – with a touch of prescriptiveness</a:t>
            </a:r>
          </a:p>
        </p:txBody>
      </p:sp>
      <p:sp>
        <p:nvSpPr>
          <p:cNvPr id="4" name="Dian numeron paikkamerkki 3">
            <a:extLst>
              <a:ext uri="{FF2B5EF4-FFF2-40B4-BE49-F238E27FC236}">
                <a16:creationId xmlns:a16="http://schemas.microsoft.com/office/drawing/2014/main" id="{91E1EEC2-A60F-8C57-C440-3AB52C3DC3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pic>
        <p:nvPicPr>
          <p:cNvPr id="6" name="Kuva 5">
            <a:extLst>
              <a:ext uri="{FF2B5EF4-FFF2-40B4-BE49-F238E27FC236}">
                <a16:creationId xmlns:a16="http://schemas.microsoft.com/office/drawing/2014/main" id="{CC5DB55E-310E-498D-B9DF-9C69CF3BD1C1}"/>
              </a:ext>
            </a:extLst>
          </p:cNvPr>
          <p:cNvPicPr>
            <a:picLocks noChangeAspect="1"/>
          </p:cNvPicPr>
          <p:nvPr/>
        </p:nvPicPr>
        <p:blipFill rotWithShape="1">
          <a:blip r:embed="rId3"/>
          <a:srcRect r="923"/>
          <a:stretch/>
        </p:blipFill>
        <p:spPr>
          <a:xfrm>
            <a:off x="6563993" y="1495425"/>
            <a:ext cx="4704082" cy="5029200"/>
          </a:xfrm>
          <a:prstGeom prst="rect">
            <a:avLst/>
          </a:prstGeom>
          <a:ln>
            <a:noFill/>
          </a:ln>
          <a:effectLst>
            <a:outerShdw blurRad="292100" dist="139700" dir="2700000" algn="tl" rotWithShape="0">
              <a:srgbClr val="333333">
                <a:alpha val="65000"/>
              </a:srgbClr>
            </a:outerShdw>
          </a:effectLst>
        </p:spPr>
      </p:pic>
      <p:pic>
        <p:nvPicPr>
          <p:cNvPr id="5" name="Kuva 4">
            <a:extLst>
              <a:ext uri="{FF2B5EF4-FFF2-40B4-BE49-F238E27FC236}">
                <a16:creationId xmlns:a16="http://schemas.microsoft.com/office/drawing/2014/main" id="{B02590EA-2326-CD98-BA8F-DBF0F522DF4F}"/>
              </a:ext>
            </a:extLst>
          </p:cNvPr>
          <p:cNvPicPr>
            <a:picLocks noChangeAspect="1"/>
          </p:cNvPicPr>
          <p:nvPr/>
        </p:nvPicPr>
        <p:blipFill>
          <a:blip r:embed="rId4"/>
          <a:stretch>
            <a:fillRect/>
          </a:stretch>
        </p:blipFill>
        <p:spPr>
          <a:xfrm>
            <a:off x="803912" y="942975"/>
            <a:ext cx="4082413" cy="5795229"/>
          </a:xfrm>
          <a:prstGeom prst="rect">
            <a:avLst/>
          </a:prstGeom>
        </p:spPr>
      </p:pic>
      <p:cxnSp>
        <p:nvCxnSpPr>
          <p:cNvPr id="8" name="Yhdistin: Kulma 7">
            <a:extLst>
              <a:ext uri="{FF2B5EF4-FFF2-40B4-BE49-F238E27FC236}">
                <a16:creationId xmlns:a16="http://schemas.microsoft.com/office/drawing/2014/main" id="{30146C3A-9725-A83A-7961-F4CFFCF1844A}"/>
              </a:ext>
            </a:extLst>
          </p:cNvPr>
          <p:cNvCxnSpPr>
            <a:cxnSpLocks/>
          </p:cNvCxnSpPr>
          <p:nvPr/>
        </p:nvCxnSpPr>
        <p:spPr>
          <a:xfrm>
            <a:off x="4981575" y="1685925"/>
            <a:ext cx="1428750" cy="552450"/>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kstiruutu 9">
            <a:extLst>
              <a:ext uri="{FF2B5EF4-FFF2-40B4-BE49-F238E27FC236}">
                <a16:creationId xmlns:a16="http://schemas.microsoft.com/office/drawing/2014/main" id="{372F5A29-036F-791E-1633-420A514600B7}"/>
              </a:ext>
            </a:extLst>
          </p:cNvPr>
          <p:cNvSpPr txBox="1"/>
          <p:nvPr/>
        </p:nvSpPr>
        <p:spPr>
          <a:xfrm rot="20439234">
            <a:off x="1473192" y="2817756"/>
            <a:ext cx="320685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285C4D"/>
                  </a:solidFill>
                </a:ln>
                <a:solidFill>
                  <a:srgbClr val="78BE20"/>
                </a:solidFill>
                <a:effectLst/>
                <a:uLnTx/>
                <a:uFillTx/>
                <a:latin typeface="Greycliff CF Extra Bold"/>
                <a:ea typeface="+mn-ea"/>
                <a:cs typeface="+mn-cs"/>
              </a:rPr>
              <a:t>SLIMF / Community forests</a:t>
            </a:r>
          </a:p>
        </p:txBody>
      </p:sp>
      <p:sp>
        <p:nvSpPr>
          <p:cNvPr id="11" name="Tekstiruutu 10">
            <a:extLst>
              <a:ext uri="{FF2B5EF4-FFF2-40B4-BE49-F238E27FC236}">
                <a16:creationId xmlns:a16="http://schemas.microsoft.com/office/drawing/2014/main" id="{209C84D9-6213-6456-5A7F-5CA552973E46}"/>
              </a:ext>
            </a:extLst>
          </p:cNvPr>
          <p:cNvSpPr txBox="1"/>
          <p:nvPr/>
        </p:nvSpPr>
        <p:spPr>
          <a:xfrm rot="20439234">
            <a:off x="7511952" y="3291089"/>
            <a:ext cx="320685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285C4D"/>
                  </a:solidFill>
                </a:ln>
                <a:solidFill>
                  <a:srgbClr val="C00000"/>
                </a:solidFill>
                <a:effectLst/>
                <a:uLnTx/>
                <a:uFillTx/>
                <a:latin typeface="Greycliff CF Extra Bold"/>
                <a:ea typeface="+mn-ea"/>
                <a:cs typeface="+mn-cs"/>
              </a:rPr>
              <a:t>Non-SLIMF/-CF</a:t>
            </a:r>
          </a:p>
        </p:txBody>
      </p:sp>
    </p:spTree>
    <p:extLst>
      <p:ext uri="{BB962C8B-B14F-4D97-AF65-F5344CB8AC3E}">
        <p14:creationId xmlns:p14="http://schemas.microsoft.com/office/powerpoint/2010/main" val="4172127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62E54E4F-C243-40BA-80CE-54B476906BEA}"/>
              </a:ext>
            </a:extLst>
          </p:cNvPr>
          <p:cNvSpPr/>
          <p:nvPr/>
        </p:nvSpPr>
        <p:spPr>
          <a:xfrm>
            <a:off x="6266046" y="0"/>
            <a:ext cx="5925954" cy="6858000"/>
          </a:xfrm>
          <a:prstGeom prst="roundRect">
            <a:avLst>
              <a:gd name="adj" fmla="val 0"/>
            </a:avLst>
          </a:prstGeom>
          <a:solidFill>
            <a:srgbClr val="285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78BE20">
                  <a:lumMod val="60000"/>
                  <a:lumOff val="40000"/>
                </a:srgbClr>
              </a:solidFill>
              <a:effectLst/>
              <a:uLnTx/>
              <a:uFillTx/>
              <a:latin typeface="Greycliff CF Extra Bold"/>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78BE20">
                  <a:lumMod val="60000"/>
                  <a:lumOff val="40000"/>
                </a:srgbClr>
              </a:solidFill>
              <a:effectLst/>
              <a:uLnTx/>
              <a:uFillTx/>
              <a:latin typeface="Greycliff CF Extra Bold"/>
              <a:ea typeface="+mn-ea"/>
              <a:cs typeface="Helvetica"/>
            </a:endParaRPr>
          </a:p>
        </p:txBody>
      </p:sp>
      <p:sp>
        <p:nvSpPr>
          <p:cNvPr id="11" name="Title 10">
            <a:extLst>
              <a:ext uri="{FF2B5EF4-FFF2-40B4-BE49-F238E27FC236}">
                <a16:creationId xmlns:a16="http://schemas.microsoft.com/office/drawing/2014/main" id="{342CB8A5-2642-49AE-8909-35DE057F1301}"/>
              </a:ext>
            </a:extLst>
          </p:cNvPr>
          <p:cNvSpPr>
            <a:spLocks noGrp="1"/>
          </p:cNvSpPr>
          <p:nvPr>
            <p:ph type="title"/>
          </p:nvPr>
        </p:nvSpPr>
        <p:spPr/>
        <p:txBody>
          <a:bodyPr/>
          <a:lstStyle/>
          <a:p>
            <a:r>
              <a:rPr lang="en-AU" sz="3600"/>
              <a:t>AGENDA</a:t>
            </a:r>
          </a:p>
        </p:txBody>
      </p:sp>
      <p:sp>
        <p:nvSpPr>
          <p:cNvPr id="22" name="Slide Number Placeholder 21">
            <a:extLst>
              <a:ext uri="{FF2B5EF4-FFF2-40B4-BE49-F238E27FC236}">
                <a16:creationId xmlns:a16="http://schemas.microsoft.com/office/drawing/2014/main" id="{8E60FCE3-CE65-4E3F-B777-B151850CE017}"/>
              </a:ext>
            </a:extLst>
          </p:cNvPr>
          <p:cNvSpPr>
            <a:spLocks noGrp="1"/>
          </p:cNvSpPr>
          <p:nvPr>
            <p:ph type="sldNum" sz="quarter" idx="2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graphicFrame>
        <p:nvGraphicFramePr>
          <p:cNvPr id="4" name="Table 4">
            <a:extLst>
              <a:ext uri="{FF2B5EF4-FFF2-40B4-BE49-F238E27FC236}">
                <a16:creationId xmlns:a16="http://schemas.microsoft.com/office/drawing/2014/main" id="{F93320B6-A198-4740-9FBE-1C2472CD7614}"/>
              </a:ext>
            </a:extLst>
          </p:cNvPr>
          <p:cNvGraphicFramePr>
            <a:graphicFrameLocks noGrp="1"/>
          </p:cNvGraphicFramePr>
          <p:nvPr/>
        </p:nvGraphicFramePr>
        <p:xfrm>
          <a:off x="819399" y="1133634"/>
          <a:ext cx="5446645" cy="5189061"/>
        </p:xfrm>
        <a:graphic>
          <a:graphicData uri="http://schemas.openxmlformats.org/drawingml/2006/table">
            <a:tbl>
              <a:tblPr firstRow="1" bandRow="1">
                <a:tableStyleId>{0660B408-B3CF-4A94-85FC-2B1E0A45F4A2}</a:tableStyleId>
              </a:tblPr>
              <a:tblGrid>
                <a:gridCol w="663373">
                  <a:extLst>
                    <a:ext uri="{9D8B030D-6E8A-4147-A177-3AD203B41FA5}">
                      <a16:colId xmlns:a16="http://schemas.microsoft.com/office/drawing/2014/main" val="88302436"/>
                    </a:ext>
                  </a:extLst>
                </a:gridCol>
                <a:gridCol w="3550623">
                  <a:extLst>
                    <a:ext uri="{9D8B030D-6E8A-4147-A177-3AD203B41FA5}">
                      <a16:colId xmlns:a16="http://schemas.microsoft.com/office/drawing/2014/main" val="1349863170"/>
                    </a:ext>
                  </a:extLst>
                </a:gridCol>
                <a:gridCol w="1232649">
                  <a:extLst>
                    <a:ext uri="{9D8B030D-6E8A-4147-A177-3AD203B41FA5}">
                      <a16:colId xmlns:a16="http://schemas.microsoft.com/office/drawing/2014/main" val="2349372257"/>
                    </a:ext>
                  </a:extLst>
                </a:gridCol>
              </a:tblGrid>
              <a:tr h="961866">
                <a:tc>
                  <a:txBody>
                    <a:bodyPr/>
                    <a:lstStyle/>
                    <a:p>
                      <a:pPr algn="ctr"/>
                      <a:r>
                        <a:rPr lang="en-US" sz="3600" b="1" dirty="0">
                          <a:solidFill>
                            <a:schemeClr val="accent1"/>
                          </a:solidFill>
                          <a:latin typeface="+mj-lt"/>
                        </a:rPr>
                        <a:t>1</a:t>
                      </a:r>
                    </a:p>
                  </a:txBody>
                  <a:tcPr anchor="ctr">
                    <a:solidFill>
                      <a:schemeClr val="bg2"/>
                    </a:solidFill>
                  </a:tcPr>
                </a:tc>
                <a:tc>
                  <a:txBody>
                    <a:bodyPr/>
                    <a:lstStyle/>
                    <a:p>
                      <a:r>
                        <a:rPr lang="en-US" sz="1800" b="1" dirty="0">
                          <a:solidFill>
                            <a:schemeClr val="tx2"/>
                          </a:solidFill>
                          <a:latin typeface="+mj-lt"/>
                        </a:rPr>
                        <a:t>OUTLINE OF THE WORKSHOP</a:t>
                      </a:r>
                    </a:p>
                  </a:txBody>
                  <a:tcPr marL="72000" marR="72000" anchor="ctr">
                    <a:solidFill>
                      <a:schemeClr val="bg2"/>
                    </a:solidFill>
                  </a:tcPr>
                </a:tc>
                <a:tc>
                  <a:txBody>
                    <a:bodyPr/>
                    <a:lstStyle/>
                    <a:p>
                      <a:pPr algn="ctr"/>
                      <a:r>
                        <a:rPr lang="en-US" sz="2000" dirty="0">
                          <a:solidFill>
                            <a:schemeClr val="tx2"/>
                          </a:solidFill>
                        </a:rPr>
                        <a:t>5 min</a:t>
                      </a:r>
                    </a:p>
                  </a:txBody>
                  <a:tcPr anchor="ctr">
                    <a:solidFill>
                      <a:schemeClr val="bg2"/>
                    </a:solidFill>
                  </a:tcPr>
                </a:tc>
                <a:extLst>
                  <a:ext uri="{0D108BD9-81ED-4DB2-BD59-A6C34878D82A}">
                    <a16:rowId xmlns:a16="http://schemas.microsoft.com/office/drawing/2014/main" val="3880555372"/>
                  </a:ext>
                </a:extLst>
              </a:tr>
              <a:tr h="1066800">
                <a:tc>
                  <a:txBody>
                    <a:bodyPr/>
                    <a:lstStyle/>
                    <a:p>
                      <a:pPr algn="ctr"/>
                      <a:r>
                        <a:rPr lang="en-US" sz="3600" b="1" dirty="0">
                          <a:solidFill>
                            <a:schemeClr val="accent1"/>
                          </a:solidFill>
                          <a:latin typeface="+mj-lt"/>
                        </a:rPr>
                        <a:t>2</a:t>
                      </a:r>
                    </a:p>
                  </a:txBody>
                  <a:tcPr anchor="ctr">
                    <a:solidFill>
                      <a:schemeClr val="bg2"/>
                    </a:solidFill>
                  </a:tcPr>
                </a:tc>
                <a:tc>
                  <a:txBody>
                    <a:bodyPr/>
                    <a:lstStyle/>
                    <a:p>
                      <a:r>
                        <a:rPr lang="en-US" sz="1800" b="1" dirty="0">
                          <a:solidFill>
                            <a:schemeClr val="tx2"/>
                          </a:solidFill>
                          <a:latin typeface="+mj-lt"/>
                        </a:rPr>
                        <a:t>RECENT DEVELOPMENTS</a:t>
                      </a:r>
                    </a:p>
                    <a:p>
                      <a:pPr marL="542925" lvl="1" indent="-285750">
                        <a:buFont typeface="Arial" panose="020B0604020202020204" pitchFamily="34" charset="0"/>
                        <a:buChar char="•"/>
                      </a:pPr>
                      <a:r>
                        <a:rPr lang="en-US" sz="1800" b="1" dirty="0">
                          <a:solidFill>
                            <a:schemeClr val="accent1"/>
                          </a:solidFill>
                          <a:latin typeface="+mj-lt"/>
                        </a:rPr>
                        <a:t>FSC-PRO-60-010</a:t>
                      </a:r>
                    </a:p>
                    <a:p>
                      <a:pPr marL="542925" lvl="1" indent="-285750">
                        <a:buFont typeface="Arial" panose="020B0604020202020204" pitchFamily="34" charset="0"/>
                        <a:buChar char="•"/>
                      </a:pPr>
                      <a:r>
                        <a:rPr lang="en-US" sz="1800" b="1" dirty="0">
                          <a:solidFill>
                            <a:schemeClr val="accent1"/>
                          </a:solidFill>
                          <a:latin typeface="+mj-lt"/>
                        </a:rPr>
                        <a:t>DAR</a:t>
                      </a:r>
                    </a:p>
                  </a:txBody>
                  <a:tcPr marL="72000" marR="72000" anchor="ctr">
                    <a:solidFill>
                      <a:schemeClr val="bg2"/>
                    </a:solidFill>
                  </a:tcPr>
                </a:tc>
                <a:tc>
                  <a:txBody>
                    <a:bodyPr/>
                    <a:lstStyle/>
                    <a:p>
                      <a:pPr algn="ctr"/>
                      <a:r>
                        <a:rPr lang="en-US" sz="2000" b="1" dirty="0">
                          <a:solidFill>
                            <a:schemeClr val="tx2"/>
                          </a:solidFill>
                        </a:rPr>
                        <a:t>20 min</a:t>
                      </a:r>
                    </a:p>
                  </a:txBody>
                  <a:tcPr anchor="ctr">
                    <a:solidFill>
                      <a:schemeClr val="bg2"/>
                    </a:solidFill>
                  </a:tcPr>
                </a:tc>
                <a:extLst>
                  <a:ext uri="{0D108BD9-81ED-4DB2-BD59-A6C34878D82A}">
                    <a16:rowId xmlns:a16="http://schemas.microsoft.com/office/drawing/2014/main" val="1793149081"/>
                  </a:ext>
                </a:extLst>
              </a:tr>
              <a:tr h="8210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1200" dirty="0">
                          <a:solidFill>
                            <a:schemeClr val="accent1"/>
                          </a:solidFill>
                          <a:latin typeface="+mn-lt"/>
                          <a:ea typeface="+mn-ea"/>
                          <a:cs typeface="+mn-cs"/>
                        </a:rPr>
                        <a:t>3</a:t>
                      </a:r>
                    </a:p>
                  </a:txBody>
                  <a:tcPr anchor="ctr">
                    <a:solidFill>
                      <a:schemeClr val="bg2"/>
                    </a:solidFill>
                  </a:tcPr>
                </a:tc>
                <a:tc>
                  <a:txBody>
                    <a:bodyPr/>
                    <a:lstStyle/>
                    <a:p>
                      <a:pPr marL="0" lvl="0" algn="l" defTabSz="914400" rtl="0" eaLnBrk="1" latinLnBrk="0" hangingPunct="1"/>
                      <a:r>
                        <a:rPr lang="en-US" sz="1800" b="1" kern="1200" dirty="0">
                          <a:solidFill>
                            <a:schemeClr val="tx2"/>
                          </a:solidFill>
                          <a:latin typeface="+mj-lt"/>
                          <a:ea typeface="+mn-ea"/>
                          <a:cs typeface="+mn-cs"/>
                        </a:rPr>
                        <a:t>FM EVALUATIONS</a:t>
                      </a:r>
                    </a:p>
                    <a:p>
                      <a:pPr marL="542925" marR="0" lvl="1" indent="-2762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accent1"/>
                          </a:solidFill>
                          <a:latin typeface="+mj-lt"/>
                          <a:ea typeface="+mn-ea"/>
                          <a:cs typeface="+mn-cs"/>
                        </a:rPr>
                        <a:t>OVERVIEW</a:t>
                      </a:r>
                    </a:p>
                    <a:p>
                      <a:pPr marL="542925" marR="0" lvl="1" indent="-2762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accent1"/>
                          </a:solidFill>
                          <a:latin typeface="+mj-lt"/>
                          <a:ea typeface="+mn-ea"/>
                          <a:cs typeface="+mn-cs"/>
                        </a:rPr>
                        <a:t>EXAMPLES</a:t>
                      </a:r>
                    </a:p>
                    <a:p>
                      <a:pPr marL="0" lvl="0" algn="l" defTabSz="914400" rtl="0" eaLnBrk="1" latinLnBrk="0" hangingPunct="1"/>
                      <a:endParaRPr lang="en-US" sz="1800" b="1" kern="1200" dirty="0">
                        <a:solidFill>
                          <a:schemeClr val="tx2"/>
                        </a:solidFill>
                        <a:latin typeface="+mj-lt"/>
                        <a:ea typeface="+mn-ea"/>
                        <a:cs typeface="+mn-cs"/>
                      </a:endParaRPr>
                    </a:p>
                  </a:txBody>
                  <a:tcPr marL="72000" marR="72000" anchor="ctr">
                    <a:solidFill>
                      <a:schemeClr val="bg2"/>
                    </a:solidFill>
                  </a:tcPr>
                </a:tc>
                <a:tc>
                  <a:txBody>
                    <a:bodyPr/>
                    <a:lstStyle/>
                    <a:p>
                      <a:pPr algn="ctr"/>
                      <a:r>
                        <a:rPr lang="en-US" sz="2000" b="1" dirty="0">
                          <a:solidFill>
                            <a:schemeClr val="tx2"/>
                          </a:solidFill>
                        </a:rPr>
                        <a:t>30 min</a:t>
                      </a:r>
                    </a:p>
                  </a:txBody>
                  <a:tcPr anchor="ctr">
                    <a:solidFill>
                      <a:schemeClr val="bg2"/>
                    </a:solidFill>
                  </a:tcPr>
                </a:tc>
                <a:extLst>
                  <a:ext uri="{0D108BD9-81ED-4DB2-BD59-A6C34878D82A}">
                    <a16:rowId xmlns:a16="http://schemas.microsoft.com/office/drawing/2014/main" val="3582411903"/>
                  </a:ext>
                </a:extLst>
              </a:tr>
              <a:tr h="782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1200" dirty="0">
                          <a:solidFill>
                            <a:schemeClr val="accent1"/>
                          </a:solidFill>
                          <a:latin typeface="+mn-lt"/>
                          <a:ea typeface="+mn-ea"/>
                          <a:cs typeface="+mn-cs"/>
                        </a:rPr>
                        <a:t>4</a:t>
                      </a: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2"/>
                          </a:solidFill>
                          <a:latin typeface="+mj-lt"/>
                          <a:ea typeface="+mn-ea"/>
                          <a:cs typeface="+mn-cs"/>
                        </a:rPr>
                        <a:t>DISCUSSION</a:t>
                      </a:r>
                    </a:p>
                  </a:txBody>
                  <a:tcPr marL="72000" marR="72000" anchor="ctr">
                    <a:solidFill>
                      <a:schemeClr val="bg2"/>
                    </a:solidFill>
                  </a:tcPr>
                </a:tc>
                <a:tc>
                  <a:txBody>
                    <a:bodyPr/>
                    <a:lstStyle/>
                    <a:p>
                      <a:pPr algn="ctr"/>
                      <a:r>
                        <a:rPr lang="en-US" sz="2000" b="1" dirty="0">
                          <a:solidFill>
                            <a:schemeClr val="tx2"/>
                          </a:solidFill>
                        </a:rPr>
                        <a:t>50 min</a:t>
                      </a:r>
                    </a:p>
                  </a:txBody>
                  <a:tcPr anchor="ctr">
                    <a:solidFill>
                      <a:schemeClr val="bg2"/>
                    </a:solidFill>
                  </a:tcPr>
                </a:tc>
                <a:extLst>
                  <a:ext uri="{0D108BD9-81ED-4DB2-BD59-A6C34878D82A}">
                    <a16:rowId xmlns:a16="http://schemas.microsoft.com/office/drawing/2014/main" val="4085091431"/>
                  </a:ext>
                </a:extLst>
              </a:tr>
              <a:tr h="1188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1200" dirty="0">
                          <a:solidFill>
                            <a:schemeClr val="accent1"/>
                          </a:solidFill>
                          <a:latin typeface="+mn-lt"/>
                          <a:ea typeface="+mn-ea"/>
                          <a:cs typeface="+mn-cs"/>
                        </a:rPr>
                        <a:t>5</a:t>
                      </a: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2"/>
                          </a:solidFill>
                          <a:latin typeface="+mj-lt"/>
                          <a:ea typeface="+mn-ea"/>
                          <a:cs typeface="+mn-cs"/>
                        </a:rPr>
                        <a:t>NEXT STEPS AND RECOMMENDATIONS FOR FSC</a:t>
                      </a:r>
                    </a:p>
                  </a:txBody>
                  <a:tcPr marL="72000" marR="72000" anchor="ctr">
                    <a:solidFill>
                      <a:schemeClr val="bg2"/>
                    </a:solidFill>
                  </a:tcPr>
                </a:tc>
                <a:tc>
                  <a:txBody>
                    <a:bodyPr/>
                    <a:lstStyle/>
                    <a:p>
                      <a:pPr algn="ctr"/>
                      <a:r>
                        <a:rPr lang="en-US" sz="2000" b="1" dirty="0">
                          <a:solidFill>
                            <a:schemeClr val="tx2"/>
                          </a:solidFill>
                        </a:rPr>
                        <a:t>15 min</a:t>
                      </a:r>
                    </a:p>
                  </a:txBody>
                  <a:tcPr anchor="ctr">
                    <a:solidFill>
                      <a:schemeClr val="bg2"/>
                    </a:solidFill>
                  </a:tcPr>
                </a:tc>
                <a:extLst>
                  <a:ext uri="{0D108BD9-81ED-4DB2-BD59-A6C34878D82A}">
                    <a16:rowId xmlns:a16="http://schemas.microsoft.com/office/drawing/2014/main" val="787179323"/>
                  </a:ext>
                </a:extLst>
              </a:tr>
            </a:tbl>
          </a:graphicData>
        </a:graphic>
      </p:graphicFrame>
      <p:sp>
        <p:nvSpPr>
          <p:cNvPr id="13" name="Suorakulmio 12">
            <a:extLst>
              <a:ext uri="{FF2B5EF4-FFF2-40B4-BE49-F238E27FC236}">
                <a16:creationId xmlns:a16="http://schemas.microsoft.com/office/drawing/2014/main" id="{11CE9299-BCD4-1EC0-64D5-401156C63547}"/>
              </a:ext>
            </a:extLst>
          </p:cNvPr>
          <p:cNvSpPr/>
          <p:nvPr/>
        </p:nvSpPr>
        <p:spPr>
          <a:xfrm>
            <a:off x="6855235" y="422625"/>
            <a:ext cx="4504622" cy="473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5C4D"/>
                </a:solidFill>
                <a:effectLst/>
                <a:uLnTx/>
                <a:uFillTx/>
                <a:latin typeface="Greycliff CF"/>
                <a:ea typeface="+mn-ea"/>
                <a:cs typeface="+mn-cs"/>
              </a:rPr>
              <a:t>Presenters</a:t>
            </a:r>
            <a:endParaRPr kumimoji="0" lang="en-US" sz="2000" b="1" i="0" u="none" strike="noStrike" kern="1200" cap="none" spc="0" normalizeH="0" baseline="0" noProof="0">
              <a:ln>
                <a:noFill/>
              </a:ln>
              <a:solidFill>
                <a:prstClr val="white"/>
              </a:solidFill>
              <a:effectLst/>
              <a:uLnTx/>
              <a:uFillTx/>
              <a:latin typeface="Greycliff CF"/>
              <a:ea typeface="+mn-ea"/>
              <a:cs typeface="+mn-cs"/>
            </a:endParaRPr>
          </a:p>
        </p:txBody>
      </p:sp>
      <p:sp>
        <p:nvSpPr>
          <p:cNvPr id="6" name="Oval 6">
            <a:extLst>
              <a:ext uri="{FF2B5EF4-FFF2-40B4-BE49-F238E27FC236}">
                <a16:creationId xmlns:a16="http://schemas.microsoft.com/office/drawing/2014/main" id="{35275C25-6DE1-E9C2-41DB-4BA362C89C9F}"/>
              </a:ext>
            </a:extLst>
          </p:cNvPr>
          <p:cNvSpPr/>
          <p:nvPr/>
        </p:nvSpPr>
        <p:spPr>
          <a:xfrm>
            <a:off x="6932899" y="1212759"/>
            <a:ext cx="930942" cy="919727"/>
          </a:xfrm>
          <a:prstGeom prst="ellipse">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2400" b="0" i="0" u="none" strike="noStrike" kern="1200" cap="none" spc="0" normalizeH="0" baseline="0" noProof="0">
              <a:ln>
                <a:noFill/>
              </a:ln>
              <a:solidFill>
                <a:prstClr val="white"/>
              </a:solidFill>
              <a:effectLst/>
              <a:uLnTx/>
              <a:uFillTx/>
              <a:latin typeface="Greycliff CF"/>
              <a:ea typeface="+mn-ea"/>
              <a:cs typeface="+mn-cs"/>
            </a:endParaRPr>
          </a:p>
        </p:txBody>
      </p:sp>
      <p:sp>
        <p:nvSpPr>
          <p:cNvPr id="7" name="TextBox 8">
            <a:extLst>
              <a:ext uri="{FF2B5EF4-FFF2-40B4-BE49-F238E27FC236}">
                <a16:creationId xmlns:a16="http://schemas.microsoft.com/office/drawing/2014/main" id="{5D5B1604-0F92-21CB-DFE9-4C551FD2F1F5}"/>
              </a:ext>
            </a:extLst>
          </p:cNvPr>
          <p:cNvSpPr txBox="1"/>
          <p:nvPr/>
        </p:nvSpPr>
        <p:spPr>
          <a:xfrm>
            <a:off x="8178643" y="1269179"/>
            <a:ext cx="3852936" cy="892552"/>
          </a:xfrm>
          <a:prstGeom prst="rect">
            <a:avLst/>
          </a:prstGeom>
          <a:noFill/>
        </p:spPr>
        <p:txBody>
          <a:bodyPr wrap="square" lIns="121920" tIns="60960" rIns="121920" bIns="609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72B745"/>
                </a:solidFill>
                <a:effectLst/>
                <a:uLnTx/>
                <a:uFillTx/>
                <a:latin typeface="Arial Black" panose="020B0A04020102020204" pitchFamily="34" charset="0"/>
                <a:ea typeface="+mn-ea"/>
                <a:cs typeface="Helvetica" panose="020B0604020202020204" pitchFamily="34" charset="0"/>
              </a:rPr>
              <a:t>Lauri Moisander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1F8E8"/>
                </a:solidFill>
                <a:effectLst/>
                <a:uLnTx/>
                <a:uFillTx/>
                <a:latin typeface="Greycliff CF Extra Bold"/>
                <a:ea typeface="+mn-ea"/>
                <a:cs typeface="Helvetica" panose="020B0604020202020204" pitchFamily="34" charset="0"/>
              </a:rPr>
              <a:t>Technical Expert, Forest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1F8E8"/>
                </a:solidFill>
                <a:effectLst/>
                <a:uLnTx/>
                <a:uFillTx/>
                <a:latin typeface="Greycliff CF Extra Bold"/>
                <a:ea typeface="+mn-ea"/>
                <a:cs typeface="Helvetica" panose="020B0604020202020204" pitchFamily="34" charset="0"/>
              </a:rPr>
              <a:t>FSC International</a:t>
            </a:r>
          </a:p>
        </p:txBody>
      </p:sp>
      <p:sp>
        <p:nvSpPr>
          <p:cNvPr id="14" name="TextBox 7">
            <a:extLst>
              <a:ext uri="{FF2B5EF4-FFF2-40B4-BE49-F238E27FC236}">
                <a16:creationId xmlns:a16="http://schemas.microsoft.com/office/drawing/2014/main" id="{BAEA05BC-5AA8-CB10-817E-528F99ECDFEC}"/>
              </a:ext>
            </a:extLst>
          </p:cNvPr>
          <p:cNvSpPr txBox="1"/>
          <p:nvPr/>
        </p:nvSpPr>
        <p:spPr>
          <a:xfrm>
            <a:off x="8209566" y="3589870"/>
            <a:ext cx="3852936" cy="86177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72B745"/>
                </a:solidFill>
                <a:effectLst/>
                <a:uLnTx/>
                <a:uFillTx/>
                <a:latin typeface="Arial Black"/>
                <a:ea typeface="+mn-ea"/>
                <a:cs typeface="Helvetica"/>
              </a:rPr>
              <a:t>Diana Franco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1F8E8"/>
                </a:solidFill>
                <a:effectLst/>
                <a:uLnTx/>
                <a:uFillTx/>
                <a:latin typeface="Greycliff CF Extra Bold"/>
                <a:ea typeface="+mn-ea"/>
                <a:cs typeface="Helvetica"/>
              </a:rPr>
              <a:t>Policy Manager, Forest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1F8E8"/>
                </a:solidFill>
                <a:effectLst/>
                <a:uLnTx/>
                <a:uFillTx/>
                <a:latin typeface="Greycliff CF Extra Bold"/>
                <a:ea typeface="+mn-ea"/>
                <a:cs typeface="Helvetica"/>
              </a:rPr>
              <a:t>FSC International</a:t>
            </a:r>
          </a:p>
        </p:txBody>
      </p:sp>
      <p:pic>
        <p:nvPicPr>
          <p:cNvPr id="15" name="Picture 9">
            <a:extLst>
              <a:ext uri="{FF2B5EF4-FFF2-40B4-BE49-F238E27FC236}">
                <a16:creationId xmlns:a16="http://schemas.microsoft.com/office/drawing/2014/main" id="{B7D876F6-04E9-0591-EED3-2783FF801BE8}"/>
              </a:ext>
            </a:extLst>
          </p:cNvPr>
          <p:cNvPicPr>
            <a:picLocks noChangeAspect="1"/>
          </p:cNvPicPr>
          <p:nvPr/>
        </p:nvPicPr>
        <p:blipFill rotWithShape="1">
          <a:blip r:embed="rId5"/>
          <a:srcRect l="14054" r="3559" b="9620"/>
          <a:stretch/>
        </p:blipFill>
        <p:spPr>
          <a:xfrm>
            <a:off x="6932899" y="3560893"/>
            <a:ext cx="930942" cy="919727"/>
          </a:xfrm>
          <a:prstGeom prst="ellipse">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8575">
            <a:solidFill>
              <a:schemeClr val="bg2"/>
            </a:solidFill>
          </a:ln>
        </p:spPr>
      </p:pic>
      <p:sp>
        <p:nvSpPr>
          <p:cNvPr id="2" name="TextBox 7">
            <a:extLst>
              <a:ext uri="{FF2B5EF4-FFF2-40B4-BE49-F238E27FC236}">
                <a16:creationId xmlns:a16="http://schemas.microsoft.com/office/drawing/2014/main" id="{7B692C86-D062-6B4A-4ECC-2693552119A5}"/>
              </a:ext>
            </a:extLst>
          </p:cNvPr>
          <p:cNvSpPr txBox="1"/>
          <p:nvPr/>
        </p:nvSpPr>
        <p:spPr>
          <a:xfrm>
            <a:off x="8209566" y="2410627"/>
            <a:ext cx="3852936" cy="86177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2B745"/>
                </a:solidFill>
                <a:effectLst/>
                <a:uLnTx/>
                <a:uFillTx/>
                <a:latin typeface="Arial Black"/>
                <a:ea typeface="+mn-ea"/>
                <a:cs typeface="Helvetica"/>
              </a:rPr>
              <a:t>Steve 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1F8E8"/>
                </a:solidFill>
                <a:effectLst/>
                <a:uLnTx/>
                <a:uFillTx/>
                <a:latin typeface="Greycliff CF Extra Bold"/>
                <a:ea typeface="+mn-ea"/>
                <a:cs typeface="Helvetica"/>
              </a:rPr>
              <a:t>Senior Expert Strategic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1F8E8"/>
                </a:solidFill>
                <a:effectLst/>
                <a:uLnTx/>
                <a:uFillTx/>
                <a:latin typeface="Greycliff CF Extra Bold"/>
                <a:ea typeface="+mn-ea"/>
                <a:cs typeface="Helvetica"/>
              </a:rPr>
              <a:t>FSC International</a:t>
            </a:r>
          </a:p>
        </p:txBody>
      </p:sp>
      <p:pic>
        <p:nvPicPr>
          <p:cNvPr id="3" name="Picture 9">
            <a:extLst>
              <a:ext uri="{FF2B5EF4-FFF2-40B4-BE49-F238E27FC236}">
                <a16:creationId xmlns:a16="http://schemas.microsoft.com/office/drawing/2014/main" id="{0E2C4487-C8B0-B3FF-D17C-B813096FAD54}"/>
              </a:ext>
            </a:extLst>
          </p:cNvPr>
          <p:cNvPicPr>
            <a:picLocks noChangeAspect="1"/>
          </p:cNvPicPr>
          <p:nvPr/>
        </p:nvPicPr>
        <p:blipFill rotWithShape="1">
          <a:blip r:embed="rId6">
            <a:extLst>
              <a:ext uri="{28A0092B-C50C-407E-A947-70E740481C1C}">
                <a14:useLocalDpi xmlns:a14="http://schemas.microsoft.com/office/drawing/2010/main" val="0"/>
              </a:ext>
            </a:extLst>
          </a:blip>
          <a:srcRect t="602" b="602"/>
          <a:stretch/>
        </p:blipFill>
        <p:spPr>
          <a:xfrm>
            <a:off x="6932899" y="2381650"/>
            <a:ext cx="930942" cy="919727"/>
          </a:xfrm>
          <a:prstGeom prst="ellipse">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8575">
            <a:solidFill>
              <a:schemeClr val="bg2"/>
            </a:solidFill>
          </a:ln>
        </p:spPr>
      </p:pic>
    </p:spTree>
    <p:extLst>
      <p:ext uri="{BB962C8B-B14F-4D97-AF65-F5344CB8AC3E}">
        <p14:creationId xmlns:p14="http://schemas.microsoft.com/office/powerpoint/2010/main" val="175830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a:xfrm>
            <a:off x="334961" y="328853"/>
            <a:ext cx="10080000" cy="900000"/>
          </a:xfrm>
        </p:spPr>
        <p:txBody>
          <a:bodyPr/>
          <a:lstStyle/>
          <a:p>
            <a:r>
              <a:rPr lang="en-US"/>
              <a:t>Remote auditing</a:t>
            </a:r>
          </a:p>
        </p:txBody>
      </p:sp>
      <p:sp>
        <p:nvSpPr>
          <p:cNvPr id="4" name="Dian numeron paikkamerkki 3">
            <a:extLst>
              <a:ext uri="{FF2B5EF4-FFF2-40B4-BE49-F238E27FC236}">
                <a16:creationId xmlns:a16="http://schemas.microsoft.com/office/drawing/2014/main" id="{91E1EEC2-A60F-8C57-C440-3AB52C3DC3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17" name="Content Placeholder 1">
            <a:extLst>
              <a:ext uri="{FF2B5EF4-FFF2-40B4-BE49-F238E27FC236}">
                <a16:creationId xmlns:a16="http://schemas.microsoft.com/office/drawing/2014/main" id="{1AF699DB-7027-7282-C989-5192354C5857}"/>
              </a:ext>
            </a:extLst>
          </p:cNvPr>
          <p:cNvSpPr txBox="1">
            <a:spLocks/>
          </p:cNvSpPr>
          <p:nvPr/>
        </p:nvSpPr>
        <p:spPr>
          <a:xfrm>
            <a:off x="2288010" y="1388973"/>
            <a:ext cx="1082257" cy="548746"/>
          </a:xfrm>
          <a:prstGeom prst="roundRect">
            <a:avLst>
              <a:gd name="adj" fmla="val 13760"/>
            </a:avLst>
          </a:prstGeom>
          <a:solidFill>
            <a:schemeClr val="accent6">
              <a:lumMod val="25000"/>
            </a:schemeClr>
          </a:solidFill>
        </p:spPr>
        <p:txBody>
          <a:bodyPr vert="horz" lIns="72000" tIns="180000" rIns="72000" bIns="18000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1"/>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tx2"/>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1"/>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1"/>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1F8E8"/>
                </a:solidFill>
                <a:effectLst/>
                <a:uLnTx/>
                <a:uFillTx/>
                <a:latin typeface="Greycliff CF Extra Bold"/>
                <a:ea typeface="+mn-ea"/>
                <a:cs typeface="+mn-cs"/>
              </a:rPr>
              <a:t>Non-SLIMF/-CF</a:t>
            </a:r>
          </a:p>
        </p:txBody>
      </p:sp>
      <p:sp>
        <p:nvSpPr>
          <p:cNvPr id="18" name="Content Placeholder 1">
            <a:extLst>
              <a:ext uri="{FF2B5EF4-FFF2-40B4-BE49-F238E27FC236}">
                <a16:creationId xmlns:a16="http://schemas.microsoft.com/office/drawing/2014/main" id="{566168D4-D27B-24AA-1A28-780504FFB267}"/>
              </a:ext>
            </a:extLst>
          </p:cNvPr>
          <p:cNvSpPr txBox="1">
            <a:spLocks/>
          </p:cNvSpPr>
          <p:nvPr/>
        </p:nvSpPr>
        <p:spPr>
          <a:xfrm>
            <a:off x="3516308" y="1388973"/>
            <a:ext cx="2579692" cy="548746"/>
          </a:xfrm>
          <a:prstGeom prst="roundRect">
            <a:avLst>
              <a:gd name="adj" fmla="val 16331"/>
            </a:avLst>
          </a:prstGeom>
          <a:solidFill>
            <a:schemeClr val="accent1"/>
          </a:solidFill>
        </p:spPr>
        <p:txBody>
          <a:bodyPr vert="horz" lIns="180000" tIns="180000" rIns="180000" bIns="180000" rtlCol="0" anchor="ctr" anchorCtr="0">
            <a:noAutofit/>
          </a:bodyPr>
          <a:lstStyle>
            <a:defPPr>
              <a:defRPr lang="en-US"/>
            </a:defPPr>
            <a:lvl1pPr indent="0">
              <a:lnSpc>
                <a:spcPct val="100000"/>
              </a:lnSpc>
              <a:spcBef>
                <a:spcPts val="600"/>
              </a:spcBef>
              <a:spcAft>
                <a:spcPts val="0"/>
              </a:spcAft>
              <a:buFont typeface="Arial" panose="020B0604020202020204" pitchFamily="34" charset="0"/>
              <a:buNone/>
              <a:defRPr b="0" cap="none" baseline="0"/>
            </a:lvl1pPr>
            <a:lvl2pPr marL="0" lvl="1" indent="0" algn="ctr">
              <a:lnSpc>
                <a:spcPct val="100000"/>
              </a:lnSpc>
              <a:spcBef>
                <a:spcPts val="0"/>
              </a:spcBef>
              <a:spcAft>
                <a:spcPts val="0"/>
              </a:spcAft>
              <a:buFont typeface="Arial" panose="020B0604020202020204" pitchFamily="34" charset="0"/>
              <a:buNone/>
              <a:defRPr sz="1200" b="0" cap="none" baseline="0">
                <a:solidFill>
                  <a:schemeClr val="bg2"/>
                </a:solidFill>
                <a:latin typeface="+mj-lt"/>
              </a:defRPr>
            </a:lvl2pPr>
            <a:lvl3pPr marL="180000" indent="-180000">
              <a:lnSpc>
                <a:spcPct val="100000"/>
              </a:lnSpc>
              <a:spcBef>
                <a:spcPts val="600"/>
              </a:spcBef>
              <a:buFont typeface="Arial" panose="020B0604020202020204" pitchFamily="34" charset="0"/>
              <a:buChar char="•"/>
            </a:lvl3pPr>
            <a:lvl4pPr marL="360000" indent="-180000">
              <a:lnSpc>
                <a:spcPct val="100000"/>
              </a:lnSpc>
              <a:spcBef>
                <a:spcPts val="600"/>
              </a:spcBef>
              <a:buFont typeface="Arial" panose="020B0604020202020204" pitchFamily="34" charset="0"/>
              <a:buChar char="–"/>
              <a:defRPr b="0"/>
            </a:lvl4pPr>
            <a:lvl5pPr marL="342900" indent="-342900">
              <a:lnSpc>
                <a:spcPct val="100000"/>
              </a:lnSpc>
              <a:spcBef>
                <a:spcPts val="600"/>
              </a:spcBef>
              <a:buFont typeface="+mj-lt"/>
              <a:buAutoNum type="arabicPeriod"/>
            </a:lvl5pPr>
            <a:lvl6pPr marL="0" indent="0">
              <a:lnSpc>
                <a:spcPct val="100000"/>
              </a:lnSpc>
              <a:spcBef>
                <a:spcPts val="600"/>
              </a:spcBef>
              <a:buFont typeface="Arial" panose="020B0604020202020204" pitchFamily="34" charset="0"/>
              <a:buNone/>
            </a:lvl6pPr>
            <a:lvl7pPr marL="0" indent="0">
              <a:lnSpc>
                <a:spcPct val="100000"/>
              </a:lnSpc>
              <a:spcBef>
                <a:spcPts val="600"/>
              </a:spcBef>
              <a:buFont typeface="Arial" panose="020B0604020202020204" pitchFamily="34" charset="0"/>
              <a:buNone/>
            </a:lvl7pPr>
            <a:lvl8pPr marL="0" indent="0">
              <a:lnSpc>
                <a:spcPct val="100000"/>
              </a:lnSpc>
              <a:spcBef>
                <a:spcPts val="600"/>
              </a:spcBef>
              <a:buFont typeface="Arial" panose="020B0604020202020204" pitchFamily="34" charset="0"/>
              <a:buNone/>
            </a:lvl8pPr>
            <a:lvl9pPr marL="0" indent="0">
              <a:lnSpc>
                <a:spcPct val="100000"/>
              </a:lnSpc>
              <a:spcBef>
                <a:spcPts val="600"/>
              </a:spcBef>
              <a:buFont typeface="Arial" panose="020B0604020202020204" pitchFamily="34" charset="0"/>
              <a:buNone/>
            </a:lvl9pPr>
          </a:lstStyle>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1F8E8"/>
                </a:solidFill>
                <a:effectLst/>
                <a:uLnTx/>
                <a:uFillTx/>
                <a:latin typeface="Greycliff CF Extra Bold"/>
                <a:ea typeface="+mn-ea"/>
                <a:cs typeface="+mn-cs"/>
              </a:rPr>
              <a:t>SLIMF / Community</a:t>
            </a: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1F8E8"/>
                </a:solidFill>
                <a:effectLst/>
                <a:uLnTx/>
                <a:uFillTx/>
                <a:latin typeface="Greycliff CF Extra Bold"/>
                <a:ea typeface="+mn-ea"/>
                <a:cs typeface="+mn-cs"/>
              </a:rPr>
              <a:t>&gt; 50,000 ha / &gt; 100 members</a:t>
            </a:r>
          </a:p>
        </p:txBody>
      </p:sp>
      <p:graphicFrame>
        <p:nvGraphicFramePr>
          <p:cNvPr id="19" name="Table 6">
            <a:extLst>
              <a:ext uri="{FF2B5EF4-FFF2-40B4-BE49-F238E27FC236}">
                <a16:creationId xmlns:a16="http://schemas.microsoft.com/office/drawing/2014/main" id="{868478AD-0003-7263-635C-B35FA8B21524}"/>
              </a:ext>
            </a:extLst>
          </p:cNvPr>
          <p:cNvGraphicFramePr>
            <a:graphicFrameLocks noGrp="1"/>
          </p:cNvGraphicFramePr>
          <p:nvPr/>
        </p:nvGraphicFramePr>
        <p:xfrm>
          <a:off x="228604" y="2065237"/>
          <a:ext cx="11458578" cy="473781"/>
        </p:xfrm>
        <a:graphic>
          <a:graphicData uri="http://schemas.openxmlformats.org/drawingml/2006/table">
            <a:tbl>
              <a:tblPr firstRow="1" bandRow="1">
                <a:tableStyleId>{69CF1AB2-1976-4502-BF36-3FF5EA218861}</a:tableStyleId>
              </a:tblPr>
              <a:tblGrid>
                <a:gridCol w="2019296">
                  <a:extLst>
                    <a:ext uri="{9D8B030D-6E8A-4147-A177-3AD203B41FA5}">
                      <a16:colId xmlns:a16="http://schemas.microsoft.com/office/drawing/2014/main" val="2377914695"/>
                    </a:ext>
                  </a:extLst>
                </a:gridCol>
                <a:gridCol w="1209675">
                  <a:extLst>
                    <a:ext uri="{9D8B030D-6E8A-4147-A177-3AD203B41FA5}">
                      <a16:colId xmlns:a16="http://schemas.microsoft.com/office/drawing/2014/main" val="3327126615"/>
                    </a:ext>
                  </a:extLst>
                </a:gridCol>
                <a:gridCol w="2724150">
                  <a:extLst>
                    <a:ext uri="{9D8B030D-6E8A-4147-A177-3AD203B41FA5}">
                      <a16:colId xmlns:a16="http://schemas.microsoft.com/office/drawing/2014/main" val="4029641050"/>
                    </a:ext>
                  </a:extLst>
                </a:gridCol>
                <a:gridCol w="2752725">
                  <a:extLst>
                    <a:ext uri="{9D8B030D-6E8A-4147-A177-3AD203B41FA5}">
                      <a16:colId xmlns:a16="http://schemas.microsoft.com/office/drawing/2014/main" val="2766858759"/>
                    </a:ext>
                  </a:extLst>
                </a:gridCol>
                <a:gridCol w="2752732">
                  <a:extLst>
                    <a:ext uri="{9D8B030D-6E8A-4147-A177-3AD203B41FA5}">
                      <a16:colId xmlns:a16="http://schemas.microsoft.com/office/drawing/2014/main" val="1184783604"/>
                    </a:ext>
                  </a:extLst>
                </a:gridCol>
              </a:tblGrid>
              <a:tr h="473781">
                <a:tc>
                  <a:txBody>
                    <a:bodyPr/>
                    <a:lstStyle/>
                    <a:p>
                      <a:r>
                        <a:rPr lang="en-US" b="1">
                          <a:solidFill>
                            <a:schemeClr val="accent2">
                              <a:lumMod val="50000"/>
                            </a:schemeClr>
                          </a:solidFill>
                        </a:rPr>
                        <a:t>Main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400" b="0">
                          <a:solidFill>
                            <a:schemeClr val="accent2">
                              <a:lumMod val="50000"/>
                            </a:schemeClr>
                          </a:solidFill>
                        </a:rPr>
                        <a:t>On-site</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accent2">
                              <a:lumMod val="50000"/>
                            </a:schemeClr>
                          </a:solidFill>
                        </a:rPr>
                        <a:t>On-site</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kern="1200">
                          <a:solidFill>
                            <a:schemeClr val="accent2">
                              <a:lumMod val="50000"/>
                            </a:schemeClr>
                          </a:solidFill>
                          <a:latin typeface="+mn-lt"/>
                          <a:ea typeface="+mn-ea"/>
                          <a:cs typeface="+mn-cs"/>
                        </a:rPr>
                        <a:t>On-site</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kern="1200">
                          <a:solidFill>
                            <a:schemeClr val="accent2">
                              <a:lumMod val="50000"/>
                            </a:schemeClr>
                          </a:solidFill>
                          <a:latin typeface="+mn-lt"/>
                          <a:ea typeface="+mn-ea"/>
                          <a:cs typeface="+mn-cs"/>
                        </a:rPr>
                        <a:t>On-site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455140665"/>
                  </a:ext>
                </a:extLst>
              </a:tr>
            </a:tbl>
          </a:graphicData>
        </a:graphic>
      </p:graphicFrame>
      <p:graphicFrame>
        <p:nvGraphicFramePr>
          <p:cNvPr id="20" name="Table 6">
            <a:extLst>
              <a:ext uri="{FF2B5EF4-FFF2-40B4-BE49-F238E27FC236}">
                <a16:creationId xmlns:a16="http://schemas.microsoft.com/office/drawing/2014/main" id="{6140EDE5-AFBC-5A68-7B7D-9F952E6C63DA}"/>
              </a:ext>
            </a:extLst>
          </p:cNvPr>
          <p:cNvGraphicFramePr>
            <a:graphicFrameLocks noGrp="1"/>
          </p:cNvGraphicFramePr>
          <p:nvPr/>
        </p:nvGraphicFramePr>
        <p:xfrm>
          <a:off x="228599" y="2623123"/>
          <a:ext cx="11458576" cy="1895124"/>
        </p:xfrm>
        <a:graphic>
          <a:graphicData uri="http://schemas.openxmlformats.org/drawingml/2006/table">
            <a:tbl>
              <a:tblPr firstRow="1" bandRow="1">
                <a:tableStyleId>{69CF1AB2-1976-4502-BF36-3FF5EA218861}</a:tableStyleId>
              </a:tblPr>
              <a:tblGrid>
                <a:gridCol w="2019301">
                  <a:extLst>
                    <a:ext uri="{9D8B030D-6E8A-4147-A177-3AD203B41FA5}">
                      <a16:colId xmlns:a16="http://schemas.microsoft.com/office/drawing/2014/main" val="2377914695"/>
                    </a:ext>
                  </a:extLst>
                </a:gridCol>
                <a:gridCol w="1200150">
                  <a:extLst>
                    <a:ext uri="{9D8B030D-6E8A-4147-A177-3AD203B41FA5}">
                      <a16:colId xmlns:a16="http://schemas.microsoft.com/office/drawing/2014/main" val="3327126615"/>
                    </a:ext>
                  </a:extLst>
                </a:gridCol>
                <a:gridCol w="2746375">
                  <a:extLst>
                    <a:ext uri="{9D8B030D-6E8A-4147-A177-3AD203B41FA5}">
                      <a16:colId xmlns:a16="http://schemas.microsoft.com/office/drawing/2014/main" val="4267202676"/>
                    </a:ext>
                  </a:extLst>
                </a:gridCol>
                <a:gridCol w="2746375">
                  <a:extLst>
                    <a:ext uri="{9D8B030D-6E8A-4147-A177-3AD203B41FA5}">
                      <a16:colId xmlns:a16="http://schemas.microsoft.com/office/drawing/2014/main" val="4217198692"/>
                    </a:ext>
                  </a:extLst>
                </a:gridCol>
                <a:gridCol w="2746375">
                  <a:extLst>
                    <a:ext uri="{9D8B030D-6E8A-4147-A177-3AD203B41FA5}">
                      <a16:colId xmlns:a16="http://schemas.microsoft.com/office/drawing/2014/main" val="3326746193"/>
                    </a:ext>
                  </a:extLst>
                </a:gridCol>
              </a:tblGrid>
              <a:tr h="473781">
                <a:tc>
                  <a:txBody>
                    <a:bodyPr/>
                    <a:lstStyle/>
                    <a:p>
                      <a:r>
                        <a:rPr lang="en-US">
                          <a:solidFill>
                            <a:schemeClr val="accent2">
                              <a:lumMod val="50000"/>
                            </a:schemeClr>
                          </a:solidFill>
                        </a:rPr>
                        <a:t>1</a:t>
                      </a:r>
                      <a:r>
                        <a:rPr lang="en-US" baseline="30000">
                          <a:solidFill>
                            <a:schemeClr val="accent2">
                              <a:lumMod val="50000"/>
                            </a:schemeClr>
                          </a:solidFill>
                        </a:rPr>
                        <a:t>st</a:t>
                      </a:r>
                      <a:r>
                        <a:rPr lang="en-US">
                          <a:solidFill>
                            <a:schemeClr val="accent2">
                              <a:lumMod val="50000"/>
                            </a:schemeClr>
                          </a:solidFill>
                        </a:rPr>
                        <a:t> surveillance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60000"/>
                        <a:lumOff val="40000"/>
                      </a:schemeClr>
                    </a:solidFill>
                  </a:tcPr>
                </a:tc>
                <a:tc rowSpan="4">
                  <a:txBody>
                    <a:bodyPr/>
                    <a:lstStyle/>
                    <a:p>
                      <a:pPr algn="ctr"/>
                      <a:r>
                        <a:rPr lang="en-US" sz="1400" b="0" dirty="0">
                          <a:solidFill>
                            <a:schemeClr val="accent2">
                              <a:lumMod val="50000"/>
                            </a:schemeClr>
                          </a:solidFill>
                        </a:rPr>
                        <a:t>On-site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lvl="1" algn="l"/>
                      <a:r>
                        <a:rPr lang="en-US" sz="1400" b="0">
                          <a:solidFill>
                            <a:schemeClr val="accent2">
                              <a:lumMod val="50000"/>
                            </a:schemeClr>
                          </a:solidFill>
                        </a:rPr>
                        <a:t>On-site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lvl="1" algn="l"/>
                      <a:r>
                        <a:rPr lang="en-US" sz="1400" b="0">
                          <a:solidFill>
                            <a:schemeClr val="accent2">
                              <a:lumMod val="50000"/>
                            </a:schemeClr>
                          </a:solidFill>
                        </a:rPr>
                        <a:t>On-site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60000"/>
                        <a:lumOff val="40000"/>
                      </a:schemeClr>
                    </a:solidFill>
                  </a:tcPr>
                </a:tc>
                <a:tc rowSpan="4">
                  <a:txBody>
                    <a:bodyPr/>
                    <a:lstStyle/>
                    <a:p>
                      <a:pPr marL="457200" lvl="2" indent="0">
                        <a:buFont typeface="Arial" panose="020B0604020202020204" pitchFamily="34" charset="0"/>
                        <a:buNone/>
                      </a:pPr>
                      <a:r>
                        <a:rPr lang="en-US" sz="1400" b="0">
                          <a:solidFill>
                            <a:schemeClr val="accent2">
                              <a:lumMod val="50000"/>
                            </a:schemeClr>
                          </a:solidFill>
                        </a:rPr>
                        <a:t>1/4   </a:t>
                      </a:r>
                      <a:r>
                        <a:rPr lang="en-US" sz="1400" b="1">
                          <a:solidFill>
                            <a:srgbClr val="C00000"/>
                          </a:solidFill>
                        </a:rPr>
                        <a:t>Shall</a:t>
                      </a:r>
                      <a:r>
                        <a:rPr lang="en-US" sz="1400" b="0">
                          <a:solidFill>
                            <a:schemeClr val="accent2">
                              <a:lumMod val="50000"/>
                            </a:schemeClr>
                          </a:solidFill>
                        </a:rPr>
                        <a:t> be on-site</a:t>
                      </a:r>
                    </a:p>
                    <a:p>
                      <a:pPr marL="457200" lvl="2" indent="0">
                        <a:buFont typeface="Arial" panose="020B0604020202020204" pitchFamily="34" charset="0"/>
                        <a:buNone/>
                      </a:pPr>
                      <a:r>
                        <a:rPr lang="en-US" sz="1400" b="0">
                          <a:solidFill>
                            <a:schemeClr val="accent2">
                              <a:lumMod val="50000"/>
                            </a:schemeClr>
                          </a:solidFill>
                        </a:rPr>
                        <a:t>3/4  </a:t>
                      </a:r>
                      <a:r>
                        <a:rPr lang="en-US" sz="1400" b="1">
                          <a:solidFill>
                            <a:srgbClr val="C00000"/>
                          </a:solidFill>
                        </a:rPr>
                        <a:t>Shall</a:t>
                      </a:r>
                      <a:r>
                        <a:rPr lang="en-US" sz="1400" b="0">
                          <a:solidFill>
                            <a:schemeClr val="accent2">
                              <a:lumMod val="50000"/>
                            </a:schemeClr>
                          </a:solidFill>
                        </a:rPr>
                        <a:t> be remote*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979619584"/>
                  </a:ext>
                </a:extLst>
              </a:tr>
              <a:tr h="473781">
                <a:tc>
                  <a:txBody>
                    <a:bodyPr/>
                    <a:lstStyle/>
                    <a:p>
                      <a:r>
                        <a:rPr lang="en-US" b="1">
                          <a:solidFill>
                            <a:schemeClr val="accent2">
                              <a:lumMod val="50000"/>
                            </a:schemeClr>
                          </a:solidFill>
                        </a:rPr>
                        <a:t>2</a:t>
                      </a:r>
                      <a:r>
                        <a:rPr lang="en-US" b="1" baseline="30000">
                          <a:solidFill>
                            <a:schemeClr val="accent2">
                              <a:lumMod val="50000"/>
                            </a:schemeClr>
                          </a:solidFill>
                        </a:rPr>
                        <a:t>nd</a:t>
                      </a:r>
                      <a:r>
                        <a:rPr lang="en-US" b="1">
                          <a:solidFill>
                            <a:schemeClr val="accent2">
                              <a:lumMod val="50000"/>
                            </a:schemeClr>
                          </a:solidFill>
                        </a:rPr>
                        <a:t> surveillance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vMerge="1">
                  <a:txBody>
                    <a:bodyPr/>
                    <a:lstStyle/>
                    <a:p>
                      <a:pPr algn="ctr"/>
                      <a:endParaRPr lang="en-US" b="0">
                        <a:solidFill>
                          <a:schemeClr val="accent2">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rowSpan="3">
                  <a:txBody>
                    <a:bodyPr/>
                    <a:lstStyle/>
                    <a:p>
                      <a:pPr lvl="1" algn="l"/>
                      <a:br>
                        <a:rPr lang="en-US" sz="1400" b="0">
                          <a:solidFill>
                            <a:schemeClr val="tx1"/>
                          </a:solidFill>
                        </a:rPr>
                      </a:br>
                      <a:r>
                        <a:rPr lang="en-US" sz="1400" b="0">
                          <a:solidFill>
                            <a:schemeClr val="tx1"/>
                          </a:solidFill>
                        </a:rPr>
                        <a:t>1/3</a:t>
                      </a:r>
                      <a:r>
                        <a:rPr lang="en-US" sz="1400" b="0">
                          <a:solidFill>
                            <a:srgbClr val="C00000"/>
                          </a:solidFill>
                        </a:rPr>
                        <a:t> </a:t>
                      </a:r>
                      <a:r>
                        <a:rPr lang="en-US" sz="1400" b="1">
                          <a:solidFill>
                            <a:srgbClr val="C00000"/>
                          </a:solidFill>
                        </a:rPr>
                        <a:t>Shall</a:t>
                      </a:r>
                      <a:r>
                        <a:rPr lang="en-US" sz="1400" b="0">
                          <a:solidFill>
                            <a:schemeClr val="accent2">
                              <a:lumMod val="50000"/>
                            </a:schemeClr>
                          </a:solidFill>
                        </a:rPr>
                        <a:t> be on-site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rPr>
                        <a:t>2/3</a:t>
                      </a:r>
                      <a:r>
                        <a:rPr lang="en-US" sz="1400" b="1">
                          <a:solidFill>
                            <a:schemeClr val="accent1"/>
                          </a:solidFill>
                        </a:rPr>
                        <a:t> May</a:t>
                      </a:r>
                      <a:r>
                        <a:rPr lang="en-US" sz="1400" b="0">
                          <a:solidFill>
                            <a:schemeClr val="accent2">
                              <a:lumMod val="50000"/>
                            </a:schemeClr>
                          </a:solidFill>
                        </a:rPr>
                        <a:t> be remote*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rowSpan="3">
                  <a:txBody>
                    <a:bodyPr/>
                    <a:lstStyle/>
                    <a:p>
                      <a:pPr lvl="1" algn="l"/>
                      <a:endParaRPr lang="en-US" sz="1400" b="0">
                        <a:solidFill>
                          <a:schemeClr val="tx1"/>
                        </a:solidFill>
                      </a:endParaRPr>
                    </a:p>
                    <a:p>
                      <a:pPr lvl="1" algn="l"/>
                      <a:r>
                        <a:rPr lang="en-US" sz="1400" b="0">
                          <a:solidFill>
                            <a:schemeClr val="tx1"/>
                          </a:solidFill>
                        </a:rPr>
                        <a:t>1/3 </a:t>
                      </a:r>
                      <a:r>
                        <a:rPr lang="en-US" sz="1400" b="1">
                          <a:solidFill>
                            <a:schemeClr val="tx1"/>
                          </a:solidFill>
                        </a:rPr>
                        <a:t> </a:t>
                      </a:r>
                      <a:r>
                        <a:rPr lang="en-US" sz="1400" b="1">
                          <a:solidFill>
                            <a:srgbClr val="C00000"/>
                          </a:solidFill>
                        </a:rPr>
                        <a:t>Shall</a:t>
                      </a:r>
                      <a:r>
                        <a:rPr lang="en-US" sz="1400" b="1">
                          <a:solidFill>
                            <a:schemeClr val="tx1"/>
                          </a:solidFill>
                        </a:rPr>
                        <a:t> </a:t>
                      </a:r>
                      <a:r>
                        <a:rPr lang="en-US" sz="1400" b="0">
                          <a:solidFill>
                            <a:schemeClr val="tx1"/>
                          </a:solidFill>
                        </a:rPr>
                        <a:t>be on-site</a:t>
                      </a:r>
                    </a:p>
                    <a:p>
                      <a:pPr lvl="1" algn="l"/>
                      <a:r>
                        <a:rPr lang="en-US" sz="1400" b="0">
                          <a:solidFill>
                            <a:schemeClr val="tx1"/>
                          </a:solidFill>
                        </a:rPr>
                        <a:t>2/3</a:t>
                      </a:r>
                      <a:r>
                        <a:rPr lang="en-US" sz="1400" b="1">
                          <a:solidFill>
                            <a:schemeClr val="tx1"/>
                          </a:solidFill>
                        </a:rPr>
                        <a:t> </a:t>
                      </a:r>
                      <a:r>
                        <a:rPr lang="en-US" sz="1400" b="1">
                          <a:solidFill>
                            <a:srgbClr val="C00000"/>
                          </a:solidFill>
                        </a:rPr>
                        <a:t>Shall</a:t>
                      </a:r>
                      <a:r>
                        <a:rPr lang="en-US" sz="1400" b="1">
                          <a:solidFill>
                            <a:schemeClr val="accent2">
                              <a:lumMod val="50000"/>
                            </a:schemeClr>
                          </a:solidFill>
                        </a:rPr>
                        <a:t> </a:t>
                      </a:r>
                      <a:r>
                        <a:rPr lang="en-US" sz="1400" b="0">
                          <a:solidFill>
                            <a:schemeClr val="accent2">
                              <a:lumMod val="50000"/>
                            </a:schemeClr>
                          </a:solidFill>
                        </a:rPr>
                        <a:t>be remote*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vMerge="1">
                  <a:txBody>
                    <a:bodyPr/>
                    <a:lstStyle/>
                    <a:p>
                      <a:pPr lvl="1"/>
                      <a:endParaRPr lang="en-US" b="0">
                        <a:solidFill>
                          <a:schemeClr val="accent2">
                            <a:lumMod val="50000"/>
                          </a:schemeClr>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213780741"/>
                  </a:ext>
                </a:extLst>
              </a:tr>
              <a:tr h="473781">
                <a:tc>
                  <a:txBody>
                    <a:bodyPr/>
                    <a:lstStyle/>
                    <a:p>
                      <a:r>
                        <a:rPr lang="en-US" b="1">
                          <a:solidFill>
                            <a:schemeClr val="accent2">
                              <a:lumMod val="50000"/>
                            </a:schemeClr>
                          </a:solidFill>
                        </a:rPr>
                        <a:t>3</a:t>
                      </a:r>
                      <a:r>
                        <a:rPr lang="en-US" b="1" baseline="30000">
                          <a:solidFill>
                            <a:schemeClr val="accent2">
                              <a:lumMod val="50000"/>
                            </a:schemeClr>
                          </a:solidFill>
                        </a:rPr>
                        <a:t>rd</a:t>
                      </a:r>
                      <a:r>
                        <a:rPr lang="en-US" b="1">
                          <a:solidFill>
                            <a:schemeClr val="accent2">
                              <a:lumMod val="50000"/>
                            </a:schemeClr>
                          </a:solidFill>
                        </a:rPr>
                        <a:t> surveillance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vMerge="1">
                  <a:txBody>
                    <a:bodyPr/>
                    <a:lstStyle/>
                    <a:p>
                      <a:pPr algn="ctr"/>
                      <a:endParaRPr lang="en-US" b="0">
                        <a:solidFill>
                          <a:schemeClr val="accent2">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vMerge="1">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rPr>
                        <a:t>May</a:t>
                      </a:r>
                      <a:r>
                        <a:rPr lang="en-US" sz="1400" b="0">
                          <a:solidFill>
                            <a:schemeClr val="accent2">
                              <a:lumMod val="50000"/>
                            </a:schemeClr>
                          </a:solidFill>
                        </a:rPr>
                        <a:t> be remote*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vMerge="1">
                  <a:txBody>
                    <a:bodyPr/>
                    <a:lstStyle/>
                    <a:p>
                      <a:pPr lvl="1" algn="l"/>
                      <a:endParaRPr lang="en-US" sz="1400" b="0">
                        <a:solidFill>
                          <a:schemeClr val="accent2">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vMerge="1">
                  <a:txBody>
                    <a:bodyPr/>
                    <a:lstStyle/>
                    <a:p>
                      <a:pPr lvl="1"/>
                      <a:endParaRPr lang="en-US" b="0">
                        <a:solidFill>
                          <a:schemeClr val="accent2">
                            <a:lumMod val="50000"/>
                          </a:schemeClr>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267226026"/>
                  </a:ext>
                </a:extLst>
              </a:tr>
              <a:tr h="473781">
                <a:tc>
                  <a:txBody>
                    <a:bodyPr/>
                    <a:lstStyle/>
                    <a:p>
                      <a:r>
                        <a:rPr lang="en-US" b="1" dirty="0">
                          <a:solidFill>
                            <a:schemeClr val="accent2">
                              <a:lumMod val="50000"/>
                            </a:schemeClr>
                          </a:solidFill>
                        </a:rPr>
                        <a:t>4</a:t>
                      </a:r>
                      <a:r>
                        <a:rPr lang="en-US" b="1" baseline="30000" dirty="0">
                          <a:solidFill>
                            <a:schemeClr val="accent2">
                              <a:lumMod val="50000"/>
                            </a:schemeClr>
                          </a:solidFill>
                        </a:rPr>
                        <a:t>th</a:t>
                      </a:r>
                      <a:r>
                        <a:rPr lang="en-US" b="1" dirty="0">
                          <a:solidFill>
                            <a:schemeClr val="accent2">
                              <a:lumMod val="50000"/>
                            </a:schemeClr>
                          </a:solidFill>
                        </a:rPr>
                        <a:t> surveillance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vMerge="1">
                  <a:txBody>
                    <a:bodyPr/>
                    <a:lstStyle/>
                    <a:p>
                      <a:pPr algn="ctr"/>
                      <a:endParaRPr lang="en-US" b="0">
                        <a:solidFill>
                          <a:schemeClr val="accent2">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vMerge="1">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rPr>
                        <a:t>May</a:t>
                      </a:r>
                      <a:r>
                        <a:rPr lang="en-US" sz="1400" b="0">
                          <a:solidFill>
                            <a:schemeClr val="accent2">
                              <a:lumMod val="50000"/>
                            </a:schemeClr>
                          </a:solidFill>
                        </a:rPr>
                        <a:t> be remote*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vMerge="1">
                  <a:txBody>
                    <a:bodyPr/>
                    <a:lstStyle/>
                    <a:p>
                      <a:pPr lvl="1" algn="l"/>
                      <a:endParaRPr lang="en-US" sz="1400" b="0">
                        <a:solidFill>
                          <a:schemeClr val="accent2">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vMerge="1">
                  <a:txBody>
                    <a:bodyPr/>
                    <a:lstStyle/>
                    <a:p>
                      <a:pPr lvl="1"/>
                      <a:endParaRPr lang="en-US" b="0">
                        <a:solidFill>
                          <a:schemeClr val="accent2">
                            <a:lumMod val="50000"/>
                          </a:schemeClr>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056573793"/>
                  </a:ext>
                </a:extLst>
              </a:tr>
            </a:tbl>
          </a:graphicData>
        </a:graphic>
      </p:graphicFrame>
      <p:graphicFrame>
        <p:nvGraphicFramePr>
          <p:cNvPr id="21" name="Table 8">
            <a:extLst>
              <a:ext uri="{FF2B5EF4-FFF2-40B4-BE49-F238E27FC236}">
                <a16:creationId xmlns:a16="http://schemas.microsoft.com/office/drawing/2014/main" id="{4906D2AD-78F9-DCD9-E3DF-244589A45F56}"/>
              </a:ext>
            </a:extLst>
          </p:cNvPr>
          <p:cNvGraphicFramePr>
            <a:graphicFrameLocks noGrp="1"/>
          </p:cNvGraphicFramePr>
          <p:nvPr/>
        </p:nvGraphicFramePr>
        <p:xfrm>
          <a:off x="228599" y="4602352"/>
          <a:ext cx="11458578" cy="473781"/>
        </p:xfrm>
        <a:graphic>
          <a:graphicData uri="http://schemas.openxmlformats.org/drawingml/2006/table">
            <a:tbl>
              <a:tblPr firstRow="1" bandRow="1">
                <a:tableStyleId>{69CF1AB2-1976-4502-BF36-3FF5EA218861}</a:tableStyleId>
              </a:tblPr>
              <a:tblGrid>
                <a:gridCol w="2019298">
                  <a:extLst>
                    <a:ext uri="{9D8B030D-6E8A-4147-A177-3AD203B41FA5}">
                      <a16:colId xmlns:a16="http://schemas.microsoft.com/office/drawing/2014/main" val="2377914695"/>
                    </a:ext>
                  </a:extLst>
                </a:gridCol>
                <a:gridCol w="1209678">
                  <a:extLst>
                    <a:ext uri="{9D8B030D-6E8A-4147-A177-3AD203B41FA5}">
                      <a16:colId xmlns:a16="http://schemas.microsoft.com/office/drawing/2014/main" val="3327126615"/>
                    </a:ext>
                  </a:extLst>
                </a:gridCol>
                <a:gridCol w="2733675">
                  <a:extLst>
                    <a:ext uri="{9D8B030D-6E8A-4147-A177-3AD203B41FA5}">
                      <a16:colId xmlns:a16="http://schemas.microsoft.com/office/drawing/2014/main" val="3198852645"/>
                    </a:ext>
                  </a:extLst>
                </a:gridCol>
                <a:gridCol w="2752725">
                  <a:extLst>
                    <a:ext uri="{9D8B030D-6E8A-4147-A177-3AD203B41FA5}">
                      <a16:colId xmlns:a16="http://schemas.microsoft.com/office/drawing/2014/main" val="1126336879"/>
                    </a:ext>
                  </a:extLst>
                </a:gridCol>
                <a:gridCol w="2743202">
                  <a:extLst>
                    <a:ext uri="{9D8B030D-6E8A-4147-A177-3AD203B41FA5}">
                      <a16:colId xmlns:a16="http://schemas.microsoft.com/office/drawing/2014/main" val="2732604092"/>
                    </a:ext>
                  </a:extLst>
                </a:gridCol>
              </a:tblGrid>
              <a:tr h="473781">
                <a:tc>
                  <a:txBody>
                    <a:bodyPr/>
                    <a:lstStyle/>
                    <a:p>
                      <a:r>
                        <a:rPr lang="en-US">
                          <a:solidFill>
                            <a:schemeClr val="accent2">
                              <a:lumMod val="50000"/>
                            </a:schemeClr>
                          </a:solidFill>
                        </a:rPr>
                        <a:t>Re-evaluation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b="0">
                          <a:solidFill>
                            <a:schemeClr val="accent2">
                              <a:lumMod val="50000"/>
                            </a:schemeClr>
                          </a:solidFill>
                        </a:rPr>
                        <a:t>On-site</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accent2">
                              <a:lumMod val="50000"/>
                            </a:schemeClr>
                          </a:solidFill>
                          <a:latin typeface="+mn-lt"/>
                          <a:ea typeface="+mn-ea"/>
                          <a:cs typeface="+mn-cs"/>
                        </a:rPr>
                        <a:t>On-site</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kern="1200">
                          <a:solidFill>
                            <a:schemeClr val="accent2">
                              <a:lumMod val="50000"/>
                            </a:schemeClr>
                          </a:solidFill>
                          <a:latin typeface="+mn-lt"/>
                          <a:ea typeface="+mn-ea"/>
                          <a:cs typeface="+mn-cs"/>
                        </a:rPr>
                        <a:t>On-site</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accent2">
                              <a:lumMod val="50000"/>
                            </a:schemeClr>
                          </a:solidFill>
                          <a:latin typeface="+mn-lt"/>
                          <a:ea typeface="+mn-ea"/>
                          <a:cs typeface="+mn-cs"/>
                        </a:rPr>
                        <a:t>On-site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37882313"/>
                  </a:ext>
                </a:extLst>
              </a:tr>
            </a:tbl>
          </a:graphicData>
        </a:graphic>
      </p:graphicFrame>
      <p:sp>
        <p:nvSpPr>
          <p:cNvPr id="24" name="TextBox 1">
            <a:extLst>
              <a:ext uri="{FF2B5EF4-FFF2-40B4-BE49-F238E27FC236}">
                <a16:creationId xmlns:a16="http://schemas.microsoft.com/office/drawing/2014/main" id="{C6E5C30E-D6A6-4DB1-3B90-41D43035B01B}"/>
              </a:ext>
            </a:extLst>
          </p:cNvPr>
          <p:cNvSpPr txBox="1"/>
          <p:nvPr/>
        </p:nvSpPr>
        <p:spPr>
          <a:xfrm>
            <a:off x="1800225" y="5752397"/>
            <a:ext cx="9582150"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Greycliff CF"/>
                <a:ea typeface="+mn-ea"/>
                <a:cs typeface="+mn-cs"/>
              </a:rPr>
              <a:t>Parts of any evaluation may be conducted remotely following specific eligibility criteria.</a:t>
            </a:r>
          </a:p>
        </p:txBody>
      </p:sp>
      <p:sp>
        <p:nvSpPr>
          <p:cNvPr id="25" name="Content Placeholder 1">
            <a:extLst>
              <a:ext uri="{FF2B5EF4-FFF2-40B4-BE49-F238E27FC236}">
                <a16:creationId xmlns:a16="http://schemas.microsoft.com/office/drawing/2014/main" id="{3F35CDB8-F99B-44AE-C1D9-88EA5BBBCD9D}"/>
              </a:ext>
            </a:extLst>
          </p:cNvPr>
          <p:cNvSpPr txBox="1">
            <a:spLocks/>
          </p:cNvSpPr>
          <p:nvPr/>
        </p:nvSpPr>
        <p:spPr>
          <a:xfrm>
            <a:off x="6278558" y="1388973"/>
            <a:ext cx="2579692" cy="548746"/>
          </a:xfrm>
          <a:prstGeom prst="roundRect">
            <a:avLst>
              <a:gd name="adj" fmla="val 16331"/>
            </a:avLst>
          </a:prstGeom>
          <a:solidFill>
            <a:schemeClr val="accent1"/>
          </a:solidFill>
        </p:spPr>
        <p:txBody>
          <a:bodyPr vert="horz" lIns="180000" tIns="180000" rIns="180000" bIns="18000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1"/>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tx2"/>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1"/>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1"/>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1F8E8"/>
                </a:solidFill>
                <a:effectLst/>
                <a:uLnTx/>
                <a:uFillTx/>
                <a:latin typeface="Greycliff CF Extra Bold"/>
                <a:ea typeface="+mn-ea"/>
                <a:cs typeface="+mn-cs"/>
              </a:rPr>
              <a:t>SLIMF / Community</a:t>
            </a: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1F8E8"/>
                </a:solidFill>
                <a:effectLst/>
                <a:uLnTx/>
                <a:uFillTx/>
                <a:latin typeface="Greycliff CF Extra Bold"/>
                <a:ea typeface="+mn-ea"/>
                <a:cs typeface="+mn-cs"/>
              </a:rPr>
              <a:t>&lt; 50,000 ha / &lt;100 members</a:t>
            </a:r>
          </a:p>
        </p:txBody>
      </p:sp>
      <p:sp>
        <p:nvSpPr>
          <p:cNvPr id="26" name="Content Placeholder 1">
            <a:extLst>
              <a:ext uri="{FF2B5EF4-FFF2-40B4-BE49-F238E27FC236}">
                <a16:creationId xmlns:a16="http://schemas.microsoft.com/office/drawing/2014/main" id="{EC9C658E-4C62-CF7F-BDD0-75FD64601281}"/>
              </a:ext>
            </a:extLst>
          </p:cNvPr>
          <p:cNvSpPr txBox="1">
            <a:spLocks/>
          </p:cNvSpPr>
          <p:nvPr/>
        </p:nvSpPr>
        <p:spPr>
          <a:xfrm>
            <a:off x="9040808" y="1388973"/>
            <a:ext cx="2579692" cy="548746"/>
          </a:xfrm>
          <a:prstGeom prst="roundRect">
            <a:avLst>
              <a:gd name="adj" fmla="val 16331"/>
            </a:avLst>
          </a:prstGeom>
          <a:solidFill>
            <a:schemeClr val="accent1"/>
          </a:solidFill>
        </p:spPr>
        <p:txBody>
          <a:bodyPr vert="horz" lIns="180000" tIns="180000" rIns="180000" bIns="18000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1"/>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tx2"/>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1"/>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1"/>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1F8E8"/>
                </a:solidFill>
                <a:effectLst/>
                <a:uLnTx/>
                <a:uFillTx/>
                <a:latin typeface="Greycliff CF Extra Bold"/>
                <a:ea typeface="+mn-ea"/>
                <a:cs typeface="+mn-cs"/>
              </a:rPr>
              <a:t>Single </a:t>
            </a: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1F8E8"/>
                </a:solidFill>
                <a:effectLst/>
                <a:uLnTx/>
                <a:uFillTx/>
                <a:latin typeface="Greycliff CF Extra Bold"/>
                <a:ea typeface="+mn-ea"/>
                <a:cs typeface="+mn-cs"/>
              </a:rPr>
              <a:t>SLIMF / Community MU</a:t>
            </a:r>
          </a:p>
        </p:txBody>
      </p:sp>
      <p:sp>
        <p:nvSpPr>
          <p:cNvPr id="3" name="Tekstiruutu 2">
            <a:extLst>
              <a:ext uri="{FF2B5EF4-FFF2-40B4-BE49-F238E27FC236}">
                <a16:creationId xmlns:a16="http://schemas.microsoft.com/office/drawing/2014/main" id="{0CF38D2B-9CCD-60BA-7FC4-B710DA666600}"/>
              </a:ext>
            </a:extLst>
          </p:cNvPr>
          <p:cNvSpPr txBox="1"/>
          <p:nvPr/>
        </p:nvSpPr>
        <p:spPr>
          <a:xfrm>
            <a:off x="1800225" y="5364015"/>
            <a:ext cx="90102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Greycliff CF"/>
                <a:ea typeface="+mn-ea"/>
                <a:cs typeface="+mn-cs"/>
              </a:rPr>
              <a:t>* Unless there is a need to go on-site </a:t>
            </a:r>
          </a:p>
        </p:txBody>
      </p:sp>
      <p:cxnSp>
        <p:nvCxnSpPr>
          <p:cNvPr id="6" name="Suora yhdysviiva 5">
            <a:extLst>
              <a:ext uri="{FF2B5EF4-FFF2-40B4-BE49-F238E27FC236}">
                <a16:creationId xmlns:a16="http://schemas.microsoft.com/office/drawing/2014/main" id="{0EF28450-AD55-3BA6-3804-724BCC5A063F}"/>
              </a:ext>
            </a:extLst>
          </p:cNvPr>
          <p:cNvCxnSpPr>
            <a:cxnSpLocks/>
          </p:cNvCxnSpPr>
          <p:nvPr/>
        </p:nvCxnSpPr>
        <p:spPr>
          <a:xfrm>
            <a:off x="2229276" y="1388973"/>
            <a:ext cx="0" cy="368716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uora yhdysviiva 7">
            <a:extLst>
              <a:ext uri="{FF2B5EF4-FFF2-40B4-BE49-F238E27FC236}">
                <a16:creationId xmlns:a16="http://schemas.microsoft.com/office/drawing/2014/main" id="{8187EA01-91F7-6F43-C493-FD9A045B845E}"/>
              </a:ext>
            </a:extLst>
          </p:cNvPr>
          <p:cNvCxnSpPr>
            <a:cxnSpLocks/>
          </p:cNvCxnSpPr>
          <p:nvPr/>
        </p:nvCxnSpPr>
        <p:spPr>
          <a:xfrm>
            <a:off x="3457574" y="1388973"/>
            <a:ext cx="0" cy="368716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9640273B-3E28-9E73-3002-715F7E5133E3}"/>
              </a:ext>
            </a:extLst>
          </p:cNvPr>
          <p:cNvCxnSpPr>
            <a:cxnSpLocks/>
          </p:cNvCxnSpPr>
          <p:nvPr/>
        </p:nvCxnSpPr>
        <p:spPr>
          <a:xfrm>
            <a:off x="6191249" y="1388973"/>
            <a:ext cx="0" cy="368716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58261E15-207B-4199-A99A-A7768C58D7E2}"/>
              </a:ext>
            </a:extLst>
          </p:cNvPr>
          <p:cNvCxnSpPr>
            <a:cxnSpLocks/>
          </p:cNvCxnSpPr>
          <p:nvPr/>
        </p:nvCxnSpPr>
        <p:spPr>
          <a:xfrm>
            <a:off x="8943974" y="1388973"/>
            <a:ext cx="0" cy="368716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C86C888C-BCFF-99DE-61DD-31AA7D4351CD}"/>
              </a:ext>
            </a:extLst>
          </p:cNvPr>
          <p:cNvCxnSpPr>
            <a:cxnSpLocks/>
          </p:cNvCxnSpPr>
          <p:nvPr/>
        </p:nvCxnSpPr>
        <p:spPr>
          <a:xfrm>
            <a:off x="11687175" y="1388973"/>
            <a:ext cx="0" cy="368716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3EEE3F6B-5D4A-6E15-5F1A-AEEE62398166}"/>
              </a:ext>
            </a:extLst>
          </p:cNvPr>
          <p:cNvSpPr txBox="1"/>
          <p:nvPr/>
        </p:nvSpPr>
        <p:spPr>
          <a:xfrm>
            <a:off x="1800225" y="6212249"/>
            <a:ext cx="9582150"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reycliff CF"/>
                <a:ea typeface="+mn-ea"/>
                <a:cs typeface="+mn-cs"/>
              </a:rPr>
              <a:t>The selection of audit method is always required to be reported on in the DAR</a:t>
            </a:r>
          </a:p>
        </p:txBody>
      </p:sp>
    </p:spTree>
    <p:extLst>
      <p:ext uri="{BB962C8B-B14F-4D97-AF65-F5344CB8AC3E}">
        <p14:creationId xmlns:p14="http://schemas.microsoft.com/office/powerpoint/2010/main" val="127871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p:txBody>
          <a:bodyPr/>
          <a:lstStyle/>
          <a:p>
            <a:r>
              <a:rPr lang="en-US"/>
              <a:t>Remote auditing</a:t>
            </a:r>
          </a:p>
        </p:txBody>
      </p:sp>
      <p:sp>
        <p:nvSpPr>
          <p:cNvPr id="5" name="Tekstiruutu 4">
            <a:extLst>
              <a:ext uri="{FF2B5EF4-FFF2-40B4-BE49-F238E27FC236}">
                <a16:creationId xmlns:a16="http://schemas.microsoft.com/office/drawing/2014/main" id="{639AF588-A190-E682-8BEF-8A084EE3A1BC}"/>
              </a:ext>
            </a:extLst>
          </p:cNvPr>
          <p:cNvSpPr txBox="1"/>
          <p:nvPr/>
        </p:nvSpPr>
        <p:spPr>
          <a:xfrm>
            <a:off x="334962" y="1233375"/>
            <a:ext cx="95764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Greycliff CF"/>
                <a:ea typeface="+mn-ea"/>
                <a:cs typeface="+mn-cs"/>
              </a:rPr>
              <a:t>Example</a:t>
            </a:r>
            <a:r>
              <a:rPr kumimoji="0" lang="en-US" sz="1800" b="0" i="0" u="none" strike="noStrike" kern="1200" cap="none" spc="0" normalizeH="0" baseline="0" noProof="0">
                <a:ln>
                  <a:noFill/>
                </a:ln>
                <a:solidFill>
                  <a:prstClr val="black"/>
                </a:solidFill>
                <a:effectLst/>
                <a:uLnTx/>
                <a:uFillTx/>
                <a:latin typeface="Greycliff CF"/>
                <a:ea typeface="+mn-ea"/>
                <a:cs typeface="+mn-cs"/>
              </a:rPr>
              <a:t>: Group with less than 100 SLIMF members / &lt;50.000 ha community forests</a:t>
            </a:r>
          </a:p>
        </p:txBody>
      </p:sp>
      <p:sp>
        <p:nvSpPr>
          <p:cNvPr id="11" name="Vuokaavio: Prosessi 10">
            <a:extLst>
              <a:ext uri="{FF2B5EF4-FFF2-40B4-BE49-F238E27FC236}">
                <a16:creationId xmlns:a16="http://schemas.microsoft.com/office/drawing/2014/main" id="{3458FDFC-03A6-5B25-86DF-7B070906519B}"/>
              </a:ext>
            </a:extLst>
          </p:cNvPr>
          <p:cNvSpPr/>
          <p:nvPr/>
        </p:nvSpPr>
        <p:spPr>
          <a:xfrm>
            <a:off x="305020" y="2798403"/>
            <a:ext cx="1790700" cy="1790700"/>
          </a:xfrm>
          <a:prstGeom prst="flowChartProcess">
            <a:avLst/>
          </a:prstGeom>
          <a:solidFill>
            <a:schemeClr val="tx2">
              <a:lumMod val="40000"/>
              <a:lumOff val="60000"/>
            </a:schemeClr>
          </a:solidFill>
          <a:ln w="19050">
            <a:solidFill>
              <a:schemeClr val="tx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3" name="Ellipsi 12">
            <a:extLst>
              <a:ext uri="{FF2B5EF4-FFF2-40B4-BE49-F238E27FC236}">
                <a16:creationId xmlns:a16="http://schemas.microsoft.com/office/drawing/2014/main" id="{B8B12A71-F455-70F3-5797-76009339B4BA}"/>
              </a:ext>
            </a:extLst>
          </p:cNvPr>
          <p:cNvSpPr/>
          <p:nvPr/>
        </p:nvSpPr>
        <p:spPr>
          <a:xfrm>
            <a:off x="873178" y="2926878"/>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4" name="Ellipsi 13">
            <a:extLst>
              <a:ext uri="{FF2B5EF4-FFF2-40B4-BE49-F238E27FC236}">
                <a16:creationId xmlns:a16="http://schemas.microsoft.com/office/drawing/2014/main" id="{7BE15451-F940-A47C-08D9-F417B981442F}"/>
              </a:ext>
            </a:extLst>
          </p:cNvPr>
          <p:cNvSpPr/>
          <p:nvPr/>
        </p:nvSpPr>
        <p:spPr>
          <a:xfrm>
            <a:off x="1109882" y="3017365"/>
            <a:ext cx="180975" cy="180975"/>
          </a:xfrm>
          <a:prstGeom prst="ellipse">
            <a:avLst/>
          </a:prstGeom>
          <a:solidFill>
            <a:schemeClr val="accent2"/>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5" name="Ellipsi 14">
            <a:extLst>
              <a:ext uri="{FF2B5EF4-FFF2-40B4-BE49-F238E27FC236}">
                <a16:creationId xmlns:a16="http://schemas.microsoft.com/office/drawing/2014/main" id="{9BDBF8E5-6736-FE4C-2206-F02E2FBF0B17}"/>
              </a:ext>
            </a:extLst>
          </p:cNvPr>
          <p:cNvSpPr/>
          <p:nvPr/>
        </p:nvSpPr>
        <p:spPr>
          <a:xfrm>
            <a:off x="578237" y="3274540"/>
            <a:ext cx="180975" cy="180975"/>
          </a:xfrm>
          <a:prstGeom prst="ellipse">
            <a:avLst/>
          </a:prstGeom>
          <a:solidFill>
            <a:schemeClr val="accent2"/>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6" name="Ellipsi 15">
            <a:extLst>
              <a:ext uri="{FF2B5EF4-FFF2-40B4-BE49-F238E27FC236}">
                <a16:creationId xmlns:a16="http://schemas.microsoft.com/office/drawing/2014/main" id="{E6E08CF1-E4DB-545C-725D-D11BCC5F78DC}"/>
              </a:ext>
            </a:extLst>
          </p:cNvPr>
          <p:cNvSpPr/>
          <p:nvPr/>
        </p:nvSpPr>
        <p:spPr>
          <a:xfrm>
            <a:off x="1511687" y="3274539"/>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7" name="Ellipsi 16">
            <a:extLst>
              <a:ext uri="{FF2B5EF4-FFF2-40B4-BE49-F238E27FC236}">
                <a16:creationId xmlns:a16="http://schemas.microsoft.com/office/drawing/2014/main" id="{4FF481C2-5B69-48A9-EE8D-3395B28DBD84}"/>
              </a:ext>
            </a:extLst>
          </p:cNvPr>
          <p:cNvSpPr/>
          <p:nvPr/>
        </p:nvSpPr>
        <p:spPr>
          <a:xfrm>
            <a:off x="1673946" y="3558021"/>
            <a:ext cx="271464" cy="271464"/>
          </a:xfrm>
          <a:prstGeom prst="ellipse">
            <a:avLst/>
          </a:prstGeom>
          <a:solidFill>
            <a:schemeClr val="accent2"/>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8" name="Ellipsi 17">
            <a:extLst>
              <a:ext uri="{FF2B5EF4-FFF2-40B4-BE49-F238E27FC236}">
                <a16:creationId xmlns:a16="http://schemas.microsoft.com/office/drawing/2014/main" id="{73B30353-861C-5FF2-6609-534BB86803B7}"/>
              </a:ext>
            </a:extLst>
          </p:cNvPr>
          <p:cNvSpPr/>
          <p:nvPr/>
        </p:nvSpPr>
        <p:spPr>
          <a:xfrm>
            <a:off x="532992" y="3729585"/>
            <a:ext cx="271464" cy="271464"/>
          </a:xfrm>
          <a:prstGeom prst="ellipse">
            <a:avLst/>
          </a:prstGeom>
          <a:solidFill>
            <a:schemeClr val="accent2"/>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9" name="Ellipsi 18">
            <a:extLst>
              <a:ext uri="{FF2B5EF4-FFF2-40B4-BE49-F238E27FC236}">
                <a16:creationId xmlns:a16="http://schemas.microsoft.com/office/drawing/2014/main" id="{0CEF76D5-77A4-8415-BAD7-D68971A28EF6}"/>
              </a:ext>
            </a:extLst>
          </p:cNvPr>
          <p:cNvSpPr/>
          <p:nvPr/>
        </p:nvSpPr>
        <p:spPr>
          <a:xfrm>
            <a:off x="804456" y="4101060"/>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0" name="Ellipsi 19">
            <a:extLst>
              <a:ext uri="{FF2B5EF4-FFF2-40B4-BE49-F238E27FC236}">
                <a16:creationId xmlns:a16="http://schemas.microsoft.com/office/drawing/2014/main" id="{99BFA585-4446-1743-DF80-DBE1438C01C9}"/>
              </a:ext>
            </a:extLst>
          </p:cNvPr>
          <p:cNvSpPr/>
          <p:nvPr/>
        </p:nvSpPr>
        <p:spPr>
          <a:xfrm>
            <a:off x="928905" y="3444799"/>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1" name="Ellipsi 20">
            <a:extLst>
              <a:ext uri="{FF2B5EF4-FFF2-40B4-BE49-F238E27FC236}">
                <a16:creationId xmlns:a16="http://schemas.microsoft.com/office/drawing/2014/main" id="{C552F87A-7DF8-93B4-B735-9286CF0DDC2A}"/>
              </a:ext>
            </a:extLst>
          </p:cNvPr>
          <p:cNvSpPr/>
          <p:nvPr/>
        </p:nvSpPr>
        <p:spPr>
          <a:xfrm>
            <a:off x="1406365" y="3931649"/>
            <a:ext cx="390737" cy="390737"/>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2" name="Vuokaavio: Prosessi 21">
            <a:extLst>
              <a:ext uri="{FF2B5EF4-FFF2-40B4-BE49-F238E27FC236}">
                <a16:creationId xmlns:a16="http://schemas.microsoft.com/office/drawing/2014/main" id="{E3531FD0-8B81-A044-C078-C05200BB51A4}"/>
              </a:ext>
            </a:extLst>
          </p:cNvPr>
          <p:cNvSpPr/>
          <p:nvPr/>
        </p:nvSpPr>
        <p:spPr>
          <a:xfrm>
            <a:off x="2659783" y="2798403"/>
            <a:ext cx="1790700" cy="1790700"/>
          </a:xfrm>
          <a:prstGeom prst="flowChartProcess">
            <a:avLst/>
          </a:prstGeom>
          <a:solidFill>
            <a:schemeClr val="tx2">
              <a:lumMod val="40000"/>
              <a:lumOff val="60000"/>
            </a:schemeClr>
          </a:solidFill>
          <a:ln w="19050">
            <a:solidFill>
              <a:schemeClr val="tx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3" name="Ellipsi 22">
            <a:extLst>
              <a:ext uri="{FF2B5EF4-FFF2-40B4-BE49-F238E27FC236}">
                <a16:creationId xmlns:a16="http://schemas.microsoft.com/office/drawing/2014/main" id="{25E38E8C-DC0C-0EC3-F6FC-B2271438D8AB}"/>
              </a:ext>
            </a:extLst>
          </p:cNvPr>
          <p:cNvSpPr/>
          <p:nvPr/>
        </p:nvSpPr>
        <p:spPr>
          <a:xfrm>
            <a:off x="3227941" y="2926878"/>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4" name="Ellipsi 23">
            <a:extLst>
              <a:ext uri="{FF2B5EF4-FFF2-40B4-BE49-F238E27FC236}">
                <a16:creationId xmlns:a16="http://schemas.microsoft.com/office/drawing/2014/main" id="{8DE7DD92-FAC8-B009-7BCA-F5FE51993B1A}"/>
              </a:ext>
            </a:extLst>
          </p:cNvPr>
          <p:cNvSpPr/>
          <p:nvPr/>
        </p:nvSpPr>
        <p:spPr>
          <a:xfrm>
            <a:off x="3464645" y="3017365"/>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5" name="Ellipsi 24">
            <a:extLst>
              <a:ext uri="{FF2B5EF4-FFF2-40B4-BE49-F238E27FC236}">
                <a16:creationId xmlns:a16="http://schemas.microsoft.com/office/drawing/2014/main" id="{7031F803-3013-37FB-FC41-34879C8E04C0}"/>
              </a:ext>
            </a:extLst>
          </p:cNvPr>
          <p:cNvSpPr/>
          <p:nvPr/>
        </p:nvSpPr>
        <p:spPr>
          <a:xfrm>
            <a:off x="2933000" y="3274540"/>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6" name="Ellipsi 25">
            <a:extLst>
              <a:ext uri="{FF2B5EF4-FFF2-40B4-BE49-F238E27FC236}">
                <a16:creationId xmlns:a16="http://schemas.microsoft.com/office/drawing/2014/main" id="{F1211DE6-076E-5982-38A7-2A0F8E980E94}"/>
              </a:ext>
            </a:extLst>
          </p:cNvPr>
          <p:cNvSpPr/>
          <p:nvPr/>
        </p:nvSpPr>
        <p:spPr>
          <a:xfrm>
            <a:off x="3866450" y="3274539"/>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7" name="Ellipsi 26">
            <a:extLst>
              <a:ext uri="{FF2B5EF4-FFF2-40B4-BE49-F238E27FC236}">
                <a16:creationId xmlns:a16="http://schemas.microsoft.com/office/drawing/2014/main" id="{D5BDEB38-F44E-3DFA-92AD-E4580018C19B}"/>
              </a:ext>
            </a:extLst>
          </p:cNvPr>
          <p:cNvSpPr/>
          <p:nvPr/>
        </p:nvSpPr>
        <p:spPr>
          <a:xfrm>
            <a:off x="4028709" y="3558021"/>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8" name="Ellipsi 27">
            <a:extLst>
              <a:ext uri="{FF2B5EF4-FFF2-40B4-BE49-F238E27FC236}">
                <a16:creationId xmlns:a16="http://schemas.microsoft.com/office/drawing/2014/main" id="{827C36E6-7593-3588-A69E-0E8F04779429}"/>
              </a:ext>
            </a:extLst>
          </p:cNvPr>
          <p:cNvSpPr/>
          <p:nvPr/>
        </p:nvSpPr>
        <p:spPr>
          <a:xfrm>
            <a:off x="2887755" y="3729585"/>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9" name="Ellipsi 28">
            <a:extLst>
              <a:ext uri="{FF2B5EF4-FFF2-40B4-BE49-F238E27FC236}">
                <a16:creationId xmlns:a16="http://schemas.microsoft.com/office/drawing/2014/main" id="{03C33075-59DD-AF30-9DDE-77BB1C380144}"/>
              </a:ext>
            </a:extLst>
          </p:cNvPr>
          <p:cNvSpPr/>
          <p:nvPr/>
        </p:nvSpPr>
        <p:spPr>
          <a:xfrm>
            <a:off x="3159219" y="4101060"/>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0" name="Ellipsi 29">
            <a:extLst>
              <a:ext uri="{FF2B5EF4-FFF2-40B4-BE49-F238E27FC236}">
                <a16:creationId xmlns:a16="http://schemas.microsoft.com/office/drawing/2014/main" id="{86831A43-BF6A-F14A-1E26-D1FD64D6F740}"/>
              </a:ext>
            </a:extLst>
          </p:cNvPr>
          <p:cNvSpPr/>
          <p:nvPr/>
        </p:nvSpPr>
        <p:spPr>
          <a:xfrm>
            <a:off x="3283668" y="3444799"/>
            <a:ext cx="271464" cy="271464"/>
          </a:xfrm>
          <a:prstGeom prst="ellipse">
            <a:avLst/>
          </a:prstGeom>
          <a:solidFill>
            <a:schemeClr val="accent2"/>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1" name="Ellipsi 30">
            <a:extLst>
              <a:ext uri="{FF2B5EF4-FFF2-40B4-BE49-F238E27FC236}">
                <a16:creationId xmlns:a16="http://schemas.microsoft.com/office/drawing/2014/main" id="{6D57B756-7CC6-486C-23D0-04D1AC9F5F05}"/>
              </a:ext>
            </a:extLst>
          </p:cNvPr>
          <p:cNvSpPr/>
          <p:nvPr/>
        </p:nvSpPr>
        <p:spPr>
          <a:xfrm>
            <a:off x="3761128" y="3931649"/>
            <a:ext cx="390737" cy="390737"/>
          </a:xfrm>
          <a:prstGeom prst="ellipse">
            <a:avLst/>
          </a:prstGeom>
          <a:solidFill>
            <a:schemeClr val="accent2"/>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2" name="Vuokaavio: Prosessi 31">
            <a:extLst>
              <a:ext uri="{FF2B5EF4-FFF2-40B4-BE49-F238E27FC236}">
                <a16:creationId xmlns:a16="http://schemas.microsoft.com/office/drawing/2014/main" id="{F8A40D82-37EB-4396-1599-9485FB9D94EB}"/>
              </a:ext>
            </a:extLst>
          </p:cNvPr>
          <p:cNvSpPr/>
          <p:nvPr/>
        </p:nvSpPr>
        <p:spPr>
          <a:xfrm>
            <a:off x="5014546" y="2798403"/>
            <a:ext cx="1790700" cy="1790700"/>
          </a:xfrm>
          <a:prstGeom prst="flowChartProcess">
            <a:avLst/>
          </a:prstGeom>
          <a:solidFill>
            <a:schemeClr val="tx2">
              <a:lumMod val="40000"/>
              <a:lumOff val="60000"/>
            </a:schemeClr>
          </a:solidFill>
          <a:ln w="19050">
            <a:solidFill>
              <a:schemeClr val="tx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3" name="Ellipsi 32">
            <a:extLst>
              <a:ext uri="{FF2B5EF4-FFF2-40B4-BE49-F238E27FC236}">
                <a16:creationId xmlns:a16="http://schemas.microsoft.com/office/drawing/2014/main" id="{3DA75209-0592-C930-69D4-49F6085231C3}"/>
              </a:ext>
            </a:extLst>
          </p:cNvPr>
          <p:cNvSpPr/>
          <p:nvPr/>
        </p:nvSpPr>
        <p:spPr>
          <a:xfrm>
            <a:off x="5582704" y="2926878"/>
            <a:ext cx="180975" cy="180975"/>
          </a:xfrm>
          <a:prstGeom prst="ellipse">
            <a:avLst/>
          </a:prstGeom>
          <a:solidFill>
            <a:schemeClr val="accent5">
              <a:lumMod val="5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4" name="Ellipsi 33">
            <a:extLst>
              <a:ext uri="{FF2B5EF4-FFF2-40B4-BE49-F238E27FC236}">
                <a16:creationId xmlns:a16="http://schemas.microsoft.com/office/drawing/2014/main" id="{71CD35C7-BA06-2B16-D2D2-C8633929EDB4}"/>
              </a:ext>
            </a:extLst>
          </p:cNvPr>
          <p:cNvSpPr/>
          <p:nvPr/>
        </p:nvSpPr>
        <p:spPr>
          <a:xfrm>
            <a:off x="5819408" y="3017365"/>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5" name="Ellipsi 34">
            <a:extLst>
              <a:ext uri="{FF2B5EF4-FFF2-40B4-BE49-F238E27FC236}">
                <a16:creationId xmlns:a16="http://schemas.microsoft.com/office/drawing/2014/main" id="{8E4380AD-C492-4321-F3A2-19B97C40BFB8}"/>
              </a:ext>
            </a:extLst>
          </p:cNvPr>
          <p:cNvSpPr/>
          <p:nvPr/>
        </p:nvSpPr>
        <p:spPr>
          <a:xfrm>
            <a:off x="5287763" y="3274540"/>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6" name="Ellipsi 35">
            <a:extLst>
              <a:ext uri="{FF2B5EF4-FFF2-40B4-BE49-F238E27FC236}">
                <a16:creationId xmlns:a16="http://schemas.microsoft.com/office/drawing/2014/main" id="{DF49EA8E-F054-29FF-4425-F62F9911E34C}"/>
              </a:ext>
            </a:extLst>
          </p:cNvPr>
          <p:cNvSpPr/>
          <p:nvPr/>
        </p:nvSpPr>
        <p:spPr>
          <a:xfrm>
            <a:off x="6221213" y="3274539"/>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7" name="Ellipsi 36">
            <a:extLst>
              <a:ext uri="{FF2B5EF4-FFF2-40B4-BE49-F238E27FC236}">
                <a16:creationId xmlns:a16="http://schemas.microsoft.com/office/drawing/2014/main" id="{1003A5EC-9946-52CF-FD26-4D01FE91BF62}"/>
              </a:ext>
            </a:extLst>
          </p:cNvPr>
          <p:cNvSpPr/>
          <p:nvPr/>
        </p:nvSpPr>
        <p:spPr>
          <a:xfrm>
            <a:off x="6383472" y="3558021"/>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8" name="Ellipsi 37">
            <a:extLst>
              <a:ext uri="{FF2B5EF4-FFF2-40B4-BE49-F238E27FC236}">
                <a16:creationId xmlns:a16="http://schemas.microsoft.com/office/drawing/2014/main" id="{6F71D4F0-C488-624D-F9BD-66E8EBEE6EC2}"/>
              </a:ext>
            </a:extLst>
          </p:cNvPr>
          <p:cNvSpPr/>
          <p:nvPr/>
        </p:nvSpPr>
        <p:spPr>
          <a:xfrm>
            <a:off x="5242518" y="3729585"/>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9" name="Ellipsi 38">
            <a:extLst>
              <a:ext uri="{FF2B5EF4-FFF2-40B4-BE49-F238E27FC236}">
                <a16:creationId xmlns:a16="http://schemas.microsoft.com/office/drawing/2014/main" id="{2E470A66-CBD7-3161-3E24-597CA4DE58BA}"/>
              </a:ext>
            </a:extLst>
          </p:cNvPr>
          <p:cNvSpPr/>
          <p:nvPr/>
        </p:nvSpPr>
        <p:spPr>
          <a:xfrm>
            <a:off x="5513982" y="4101060"/>
            <a:ext cx="271464" cy="271464"/>
          </a:xfrm>
          <a:prstGeom prst="ellipse">
            <a:avLst/>
          </a:prstGeom>
          <a:solidFill>
            <a:schemeClr val="accent5">
              <a:lumMod val="5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0" name="Ellipsi 39">
            <a:extLst>
              <a:ext uri="{FF2B5EF4-FFF2-40B4-BE49-F238E27FC236}">
                <a16:creationId xmlns:a16="http://schemas.microsoft.com/office/drawing/2014/main" id="{C61565E3-998D-C215-F721-C480AF4AE5F8}"/>
              </a:ext>
            </a:extLst>
          </p:cNvPr>
          <p:cNvSpPr/>
          <p:nvPr/>
        </p:nvSpPr>
        <p:spPr>
          <a:xfrm>
            <a:off x="5638431" y="3444799"/>
            <a:ext cx="271464" cy="271464"/>
          </a:xfrm>
          <a:prstGeom prst="ellipse">
            <a:avLst/>
          </a:prstGeom>
          <a:solidFill>
            <a:schemeClr val="accent5">
              <a:lumMod val="5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1" name="Ellipsi 40">
            <a:extLst>
              <a:ext uri="{FF2B5EF4-FFF2-40B4-BE49-F238E27FC236}">
                <a16:creationId xmlns:a16="http://schemas.microsoft.com/office/drawing/2014/main" id="{C11BD5A1-7D51-5CFD-C720-E981D04BC9F1}"/>
              </a:ext>
            </a:extLst>
          </p:cNvPr>
          <p:cNvSpPr/>
          <p:nvPr/>
        </p:nvSpPr>
        <p:spPr>
          <a:xfrm>
            <a:off x="6115891" y="3931649"/>
            <a:ext cx="390737" cy="390737"/>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2" name="Vuokaavio: Prosessi 41">
            <a:extLst>
              <a:ext uri="{FF2B5EF4-FFF2-40B4-BE49-F238E27FC236}">
                <a16:creationId xmlns:a16="http://schemas.microsoft.com/office/drawing/2014/main" id="{B66F3FC8-119D-83BE-45A3-3039B730018D}"/>
              </a:ext>
            </a:extLst>
          </p:cNvPr>
          <p:cNvSpPr/>
          <p:nvPr/>
        </p:nvSpPr>
        <p:spPr>
          <a:xfrm>
            <a:off x="7369309" y="2798403"/>
            <a:ext cx="1790700" cy="1790700"/>
          </a:xfrm>
          <a:prstGeom prst="flowChartProcess">
            <a:avLst/>
          </a:prstGeom>
          <a:solidFill>
            <a:schemeClr val="tx2">
              <a:lumMod val="40000"/>
              <a:lumOff val="60000"/>
            </a:schemeClr>
          </a:solidFill>
          <a:ln w="19050">
            <a:solidFill>
              <a:schemeClr val="tx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3" name="Ellipsi 42">
            <a:extLst>
              <a:ext uri="{FF2B5EF4-FFF2-40B4-BE49-F238E27FC236}">
                <a16:creationId xmlns:a16="http://schemas.microsoft.com/office/drawing/2014/main" id="{CC3D7C2E-C1B6-46FE-1136-323F4DBFC455}"/>
              </a:ext>
            </a:extLst>
          </p:cNvPr>
          <p:cNvSpPr/>
          <p:nvPr/>
        </p:nvSpPr>
        <p:spPr>
          <a:xfrm>
            <a:off x="7937467" y="2926878"/>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4" name="Ellipsi 43">
            <a:extLst>
              <a:ext uri="{FF2B5EF4-FFF2-40B4-BE49-F238E27FC236}">
                <a16:creationId xmlns:a16="http://schemas.microsoft.com/office/drawing/2014/main" id="{436EEEA6-E0EB-CBC2-E693-921C7CA27D11}"/>
              </a:ext>
            </a:extLst>
          </p:cNvPr>
          <p:cNvSpPr/>
          <p:nvPr/>
        </p:nvSpPr>
        <p:spPr>
          <a:xfrm>
            <a:off x="8174171" y="3017365"/>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5" name="Ellipsi 44">
            <a:extLst>
              <a:ext uri="{FF2B5EF4-FFF2-40B4-BE49-F238E27FC236}">
                <a16:creationId xmlns:a16="http://schemas.microsoft.com/office/drawing/2014/main" id="{B8080A7F-0FEF-3A8A-754A-CAFA4E99872E}"/>
              </a:ext>
            </a:extLst>
          </p:cNvPr>
          <p:cNvSpPr/>
          <p:nvPr/>
        </p:nvSpPr>
        <p:spPr>
          <a:xfrm>
            <a:off x="7642526" y="3274540"/>
            <a:ext cx="180975" cy="180975"/>
          </a:xfrm>
          <a:prstGeom prst="ellipse">
            <a:avLst/>
          </a:prstGeom>
          <a:solidFill>
            <a:srgbClr val="FF0000"/>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6" name="Ellipsi 45">
            <a:extLst>
              <a:ext uri="{FF2B5EF4-FFF2-40B4-BE49-F238E27FC236}">
                <a16:creationId xmlns:a16="http://schemas.microsoft.com/office/drawing/2014/main" id="{25D977BE-B68E-CD06-BED6-462EC19C3E68}"/>
              </a:ext>
            </a:extLst>
          </p:cNvPr>
          <p:cNvSpPr/>
          <p:nvPr/>
        </p:nvSpPr>
        <p:spPr>
          <a:xfrm>
            <a:off x="8575976" y="3274539"/>
            <a:ext cx="180975" cy="180975"/>
          </a:xfrm>
          <a:prstGeom prst="ellipse">
            <a:avLst/>
          </a:prstGeom>
          <a:solidFill>
            <a:schemeClr val="accent5">
              <a:lumMod val="5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7" name="Ellipsi 46">
            <a:extLst>
              <a:ext uri="{FF2B5EF4-FFF2-40B4-BE49-F238E27FC236}">
                <a16:creationId xmlns:a16="http://schemas.microsoft.com/office/drawing/2014/main" id="{2805473C-7492-BDAD-AD80-CAB6796723BC}"/>
              </a:ext>
            </a:extLst>
          </p:cNvPr>
          <p:cNvSpPr/>
          <p:nvPr/>
        </p:nvSpPr>
        <p:spPr>
          <a:xfrm>
            <a:off x="8738235" y="3558021"/>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8" name="Ellipsi 47">
            <a:extLst>
              <a:ext uri="{FF2B5EF4-FFF2-40B4-BE49-F238E27FC236}">
                <a16:creationId xmlns:a16="http://schemas.microsoft.com/office/drawing/2014/main" id="{0F07C8F0-E950-684B-D7B4-39780C3BCF97}"/>
              </a:ext>
            </a:extLst>
          </p:cNvPr>
          <p:cNvSpPr/>
          <p:nvPr/>
        </p:nvSpPr>
        <p:spPr>
          <a:xfrm>
            <a:off x="7597281" y="3729585"/>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9" name="Ellipsi 48">
            <a:extLst>
              <a:ext uri="{FF2B5EF4-FFF2-40B4-BE49-F238E27FC236}">
                <a16:creationId xmlns:a16="http://schemas.microsoft.com/office/drawing/2014/main" id="{23C20964-27BD-BDE1-4659-E1C38F98BD48}"/>
              </a:ext>
            </a:extLst>
          </p:cNvPr>
          <p:cNvSpPr/>
          <p:nvPr/>
        </p:nvSpPr>
        <p:spPr>
          <a:xfrm>
            <a:off x="7868745" y="4101060"/>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50" name="Ellipsi 49">
            <a:extLst>
              <a:ext uri="{FF2B5EF4-FFF2-40B4-BE49-F238E27FC236}">
                <a16:creationId xmlns:a16="http://schemas.microsoft.com/office/drawing/2014/main" id="{8786EB19-0149-27D3-7239-0451DFBCB607}"/>
              </a:ext>
            </a:extLst>
          </p:cNvPr>
          <p:cNvSpPr/>
          <p:nvPr/>
        </p:nvSpPr>
        <p:spPr>
          <a:xfrm>
            <a:off x="7993194" y="3444799"/>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51" name="Ellipsi 50">
            <a:extLst>
              <a:ext uri="{FF2B5EF4-FFF2-40B4-BE49-F238E27FC236}">
                <a16:creationId xmlns:a16="http://schemas.microsoft.com/office/drawing/2014/main" id="{9ECA49F7-2036-73B9-E600-85918FEC35F8}"/>
              </a:ext>
            </a:extLst>
          </p:cNvPr>
          <p:cNvSpPr/>
          <p:nvPr/>
        </p:nvSpPr>
        <p:spPr>
          <a:xfrm>
            <a:off x="8470654" y="3931649"/>
            <a:ext cx="390737" cy="390737"/>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52" name="Vuokaavio: Prosessi 51">
            <a:extLst>
              <a:ext uri="{FF2B5EF4-FFF2-40B4-BE49-F238E27FC236}">
                <a16:creationId xmlns:a16="http://schemas.microsoft.com/office/drawing/2014/main" id="{1A41F553-657B-42E0-653A-AD22A331F5A4}"/>
              </a:ext>
            </a:extLst>
          </p:cNvPr>
          <p:cNvSpPr/>
          <p:nvPr/>
        </p:nvSpPr>
        <p:spPr>
          <a:xfrm>
            <a:off x="9724072" y="2798403"/>
            <a:ext cx="1790700" cy="1790700"/>
          </a:xfrm>
          <a:prstGeom prst="flowChartProcess">
            <a:avLst/>
          </a:prstGeom>
          <a:solidFill>
            <a:schemeClr val="tx2">
              <a:lumMod val="40000"/>
              <a:lumOff val="60000"/>
            </a:schemeClr>
          </a:solidFill>
          <a:ln w="19050">
            <a:solidFill>
              <a:schemeClr val="tx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53" name="Ellipsi 52">
            <a:extLst>
              <a:ext uri="{FF2B5EF4-FFF2-40B4-BE49-F238E27FC236}">
                <a16:creationId xmlns:a16="http://schemas.microsoft.com/office/drawing/2014/main" id="{9F6E8988-B491-63B5-8831-DEB57E27BBEF}"/>
              </a:ext>
            </a:extLst>
          </p:cNvPr>
          <p:cNvSpPr/>
          <p:nvPr/>
        </p:nvSpPr>
        <p:spPr>
          <a:xfrm>
            <a:off x="10292230" y="2926878"/>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54" name="Ellipsi 53">
            <a:extLst>
              <a:ext uri="{FF2B5EF4-FFF2-40B4-BE49-F238E27FC236}">
                <a16:creationId xmlns:a16="http://schemas.microsoft.com/office/drawing/2014/main" id="{480E9B39-2B78-0CE2-6813-E434AAC0078A}"/>
              </a:ext>
            </a:extLst>
          </p:cNvPr>
          <p:cNvSpPr/>
          <p:nvPr/>
        </p:nvSpPr>
        <p:spPr>
          <a:xfrm>
            <a:off x="10528934" y="3017365"/>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55" name="Ellipsi 54">
            <a:extLst>
              <a:ext uri="{FF2B5EF4-FFF2-40B4-BE49-F238E27FC236}">
                <a16:creationId xmlns:a16="http://schemas.microsoft.com/office/drawing/2014/main" id="{CA4B26D1-6901-D631-2BE6-D43635B1EFA1}"/>
              </a:ext>
            </a:extLst>
          </p:cNvPr>
          <p:cNvSpPr/>
          <p:nvPr/>
        </p:nvSpPr>
        <p:spPr>
          <a:xfrm>
            <a:off x="9997289" y="3274540"/>
            <a:ext cx="180975" cy="180975"/>
          </a:xfrm>
          <a:prstGeom prst="ellipse">
            <a:avLst/>
          </a:prstGeom>
          <a:solidFill>
            <a:srgbClr val="FF0000"/>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56" name="Ellipsi 55">
            <a:extLst>
              <a:ext uri="{FF2B5EF4-FFF2-40B4-BE49-F238E27FC236}">
                <a16:creationId xmlns:a16="http://schemas.microsoft.com/office/drawing/2014/main" id="{2F3A2BFB-9A6A-9390-67A3-68097170432A}"/>
              </a:ext>
            </a:extLst>
          </p:cNvPr>
          <p:cNvSpPr/>
          <p:nvPr/>
        </p:nvSpPr>
        <p:spPr>
          <a:xfrm>
            <a:off x="10930739" y="3274539"/>
            <a:ext cx="180975" cy="180975"/>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57" name="Ellipsi 56">
            <a:extLst>
              <a:ext uri="{FF2B5EF4-FFF2-40B4-BE49-F238E27FC236}">
                <a16:creationId xmlns:a16="http://schemas.microsoft.com/office/drawing/2014/main" id="{7227F9CF-3B87-BFA4-AE4B-1FBE3F45A0A8}"/>
              </a:ext>
            </a:extLst>
          </p:cNvPr>
          <p:cNvSpPr/>
          <p:nvPr/>
        </p:nvSpPr>
        <p:spPr>
          <a:xfrm>
            <a:off x="11092998" y="3558021"/>
            <a:ext cx="271464" cy="271464"/>
          </a:xfrm>
          <a:prstGeom prst="ellipse">
            <a:avLst/>
          </a:prstGeom>
          <a:solidFill>
            <a:srgbClr val="285C4D"/>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58" name="Ellipsi 57">
            <a:extLst>
              <a:ext uri="{FF2B5EF4-FFF2-40B4-BE49-F238E27FC236}">
                <a16:creationId xmlns:a16="http://schemas.microsoft.com/office/drawing/2014/main" id="{7594FD0E-2363-B168-2DDB-4235BCDE84D2}"/>
              </a:ext>
            </a:extLst>
          </p:cNvPr>
          <p:cNvSpPr/>
          <p:nvPr/>
        </p:nvSpPr>
        <p:spPr>
          <a:xfrm>
            <a:off x="9952044" y="3729585"/>
            <a:ext cx="271464" cy="271464"/>
          </a:xfrm>
          <a:prstGeom prst="ellipse">
            <a:avLst/>
          </a:prstGeom>
          <a:solidFill>
            <a:srgbClr val="285C4D"/>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59" name="Ellipsi 58">
            <a:extLst>
              <a:ext uri="{FF2B5EF4-FFF2-40B4-BE49-F238E27FC236}">
                <a16:creationId xmlns:a16="http://schemas.microsoft.com/office/drawing/2014/main" id="{37CDE766-679F-11DB-411A-5C3A66AA8C20}"/>
              </a:ext>
            </a:extLst>
          </p:cNvPr>
          <p:cNvSpPr/>
          <p:nvPr/>
        </p:nvSpPr>
        <p:spPr>
          <a:xfrm>
            <a:off x="10223508" y="4101060"/>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60" name="Ellipsi 59">
            <a:extLst>
              <a:ext uri="{FF2B5EF4-FFF2-40B4-BE49-F238E27FC236}">
                <a16:creationId xmlns:a16="http://schemas.microsoft.com/office/drawing/2014/main" id="{60C506E5-744A-4DD8-7F86-06D57C56AB72}"/>
              </a:ext>
            </a:extLst>
          </p:cNvPr>
          <p:cNvSpPr/>
          <p:nvPr/>
        </p:nvSpPr>
        <p:spPr>
          <a:xfrm>
            <a:off x="10347957" y="3444799"/>
            <a:ext cx="271464" cy="271464"/>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61" name="Ellipsi 60">
            <a:extLst>
              <a:ext uri="{FF2B5EF4-FFF2-40B4-BE49-F238E27FC236}">
                <a16:creationId xmlns:a16="http://schemas.microsoft.com/office/drawing/2014/main" id="{20AC6A97-B162-FADD-68B6-66A2EB9E7C4F}"/>
              </a:ext>
            </a:extLst>
          </p:cNvPr>
          <p:cNvSpPr/>
          <p:nvPr/>
        </p:nvSpPr>
        <p:spPr>
          <a:xfrm>
            <a:off x="10825417" y="3931649"/>
            <a:ext cx="390737" cy="390737"/>
          </a:xfrm>
          <a:prstGeom prst="ellipse">
            <a:avLst/>
          </a:prstGeom>
          <a:solidFill>
            <a:schemeClr val="tx2">
              <a:lumMod val="60000"/>
              <a:lumOff val="4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nvGrpSpPr>
          <p:cNvPr id="81" name="Ryhmä 80">
            <a:extLst>
              <a:ext uri="{FF2B5EF4-FFF2-40B4-BE49-F238E27FC236}">
                <a16:creationId xmlns:a16="http://schemas.microsoft.com/office/drawing/2014/main" id="{3207D7D8-BA04-5509-88CB-89065821173D}"/>
              </a:ext>
            </a:extLst>
          </p:cNvPr>
          <p:cNvGrpSpPr/>
          <p:nvPr/>
        </p:nvGrpSpPr>
        <p:grpSpPr>
          <a:xfrm>
            <a:off x="12247986" y="3133951"/>
            <a:ext cx="977311" cy="1208374"/>
            <a:chOff x="3109834" y="5079752"/>
            <a:chExt cx="977311" cy="1208374"/>
          </a:xfrm>
        </p:grpSpPr>
        <p:sp>
          <p:nvSpPr>
            <p:cNvPr id="76" name="Suorakulmio 75">
              <a:extLst>
                <a:ext uri="{FF2B5EF4-FFF2-40B4-BE49-F238E27FC236}">
                  <a16:creationId xmlns:a16="http://schemas.microsoft.com/office/drawing/2014/main" id="{576AE27E-A056-20F7-1A61-5300AEF0FCBD}"/>
                </a:ext>
              </a:extLst>
            </p:cNvPr>
            <p:cNvSpPr/>
            <p:nvPr/>
          </p:nvSpPr>
          <p:spPr>
            <a:xfrm>
              <a:off x="3152487" y="5084976"/>
              <a:ext cx="896054" cy="1203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nvGrpSpPr>
            <p:cNvPr id="72" name="Ryhmä 71">
              <a:extLst>
                <a:ext uri="{FF2B5EF4-FFF2-40B4-BE49-F238E27FC236}">
                  <a16:creationId xmlns:a16="http://schemas.microsoft.com/office/drawing/2014/main" id="{D7CFB288-3251-E8E3-6BA3-C067650D3EF8}"/>
                </a:ext>
              </a:extLst>
            </p:cNvPr>
            <p:cNvGrpSpPr/>
            <p:nvPr/>
          </p:nvGrpSpPr>
          <p:grpSpPr>
            <a:xfrm>
              <a:off x="3148852" y="5079752"/>
              <a:ext cx="938293" cy="938293"/>
              <a:chOff x="3379502" y="5054971"/>
              <a:chExt cx="938293" cy="938293"/>
            </a:xfrm>
            <a:solidFill>
              <a:schemeClr val="accent1"/>
            </a:solidFill>
          </p:grpSpPr>
          <p:pic>
            <p:nvPicPr>
              <p:cNvPr id="65" name="Kuva 64" descr="Metsämaisema ääriviiva">
                <a:extLst>
                  <a:ext uri="{FF2B5EF4-FFF2-40B4-BE49-F238E27FC236}">
                    <a16:creationId xmlns:a16="http://schemas.microsoft.com/office/drawing/2014/main" id="{EF00E316-B51B-D25D-C4AF-3A923EC260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2874" y="5147001"/>
                <a:ext cx="576930" cy="576930"/>
              </a:xfrm>
              <a:prstGeom prst="rect">
                <a:avLst/>
              </a:prstGeom>
            </p:spPr>
          </p:pic>
          <p:pic>
            <p:nvPicPr>
              <p:cNvPr id="67" name="Kuva 66" descr="Suurennuslasi ääriviiva">
                <a:extLst>
                  <a:ext uri="{FF2B5EF4-FFF2-40B4-BE49-F238E27FC236}">
                    <a16:creationId xmlns:a16="http://schemas.microsoft.com/office/drawing/2014/main" id="{02BCA16B-3A5D-7F11-7AE1-FB82B9AA27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9502" y="5054971"/>
                <a:ext cx="938293" cy="938293"/>
              </a:xfrm>
              <a:prstGeom prst="rect">
                <a:avLst/>
              </a:prstGeom>
            </p:spPr>
          </p:pic>
        </p:grpSp>
        <p:sp>
          <p:nvSpPr>
            <p:cNvPr id="77" name="Tekstiruutu 76">
              <a:extLst>
                <a:ext uri="{FF2B5EF4-FFF2-40B4-BE49-F238E27FC236}">
                  <a16:creationId xmlns:a16="http://schemas.microsoft.com/office/drawing/2014/main" id="{A9E34448-B110-F520-F0A9-06F77C55B4F7}"/>
                </a:ext>
              </a:extLst>
            </p:cNvPr>
            <p:cNvSpPr txBox="1"/>
            <p:nvPr/>
          </p:nvSpPr>
          <p:spPr>
            <a:xfrm>
              <a:off x="3109834" y="5918794"/>
              <a:ext cx="9773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8BE20"/>
                  </a:solidFill>
                  <a:effectLst/>
                  <a:uLnTx/>
                  <a:uFillTx/>
                  <a:latin typeface="Greycliff CF Heavy" pitchFamily="50" charset="0"/>
                  <a:ea typeface="+mn-ea"/>
                  <a:cs typeface="+mn-cs"/>
                </a:rPr>
                <a:t>ON-SITE</a:t>
              </a:r>
            </a:p>
          </p:txBody>
        </p:sp>
      </p:grpSp>
      <p:grpSp>
        <p:nvGrpSpPr>
          <p:cNvPr id="80" name="Ryhmä 79">
            <a:extLst>
              <a:ext uri="{FF2B5EF4-FFF2-40B4-BE49-F238E27FC236}">
                <a16:creationId xmlns:a16="http://schemas.microsoft.com/office/drawing/2014/main" id="{56D3E78E-FB85-3E5A-7E8A-4C53FFAFE1DE}"/>
              </a:ext>
            </a:extLst>
          </p:cNvPr>
          <p:cNvGrpSpPr/>
          <p:nvPr/>
        </p:nvGrpSpPr>
        <p:grpSpPr>
          <a:xfrm>
            <a:off x="12192000" y="4391584"/>
            <a:ext cx="1101837" cy="1203150"/>
            <a:chOff x="4961412" y="5079752"/>
            <a:chExt cx="1101837" cy="1203150"/>
          </a:xfrm>
        </p:grpSpPr>
        <p:sp>
          <p:nvSpPr>
            <p:cNvPr id="79" name="Suorakulmio 78">
              <a:extLst>
                <a:ext uri="{FF2B5EF4-FFF2-40B4-BE49-F238E27FC236}">
                  <a16:creationId xmlns:a16="http://schemas.microsoft.com/office/drawing/2014/main" id="{DBB625BB-7696-FF8A-575E-928B2FE5C134}"/>
                </a:ext>
              </a:extLst>
            </p:cNvPr>
            <p:cNvSpPr/>
            <p:nvPr/>
          </p:nvSpPr>
          <p:spPr>
            <a:xfrm>
              <a:off x="5066348" y="5079752"/>
              <a:ext cx="896054" cy="1203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nvGrpSpPr>
            <p:cNvPr id="75" name="Ryhmä 74">
              <a:extLst>
                <a:ext uri="{FF2B5EF4-FFF2-40B4-BE49-F238E27FC236}">
                  <a16:creationId xmlns:a16="http://schemas.microsoft.com/office/drawing/2014/main" id="{935627F4-C6D3-9E6B-CD26-14716980CAD1}"/>
                </a:ext>
              </a:extLst>
            </p:cNvPr>
            <p:cNvGrpSpPr/>
            <p:nvPr/>
          </p:nvGrpSpPr>
          <p:grpSpPr>
            <a:xfrm>
              <a:off x="4961412" y="5084976"/>
              <a:ext cx="1101837" cy="938293"/>
              <a:chOff x="5266911" y="4538591"/>
              <a:chExt cx="1101837" cy="938293"/>
            </a:xfrm>
            <a:solidFill>
              <a:srgbClr val="002060"/>
            </a:solidFill>
          </p:grpSpPr>
          <p:pic>
            <p:nvPicPr>
              <p:cNvPr id="63" name="Kuva 62" descr="Kartta ja nasta ääriviiva">
                <a:extLst>
                  <a:ext uri="{FF2B5EF4-FFF2-40B4-BE49-F238E27FC236}">
                    <a16:creationId xmlns:a16="http://schemas.microsoft.com/office/drawing/2014/main" id="{A7E2640A-A3EF-D5B4-4FBA-B8FAE14F4F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7006" y="4647557"/>
                <a:ext cx="576930" cy="576930"/>
              </a:xfrm>
              <a:prstGeom prst="rect">
                <a:avLst/>
              </a:prstGeom>
            </p:spPr>
          </p:pic>
          <p:pic>
            <p:nvPicPr>
              <p:cNvPr id="69" name="Kuva 68" descr="Kansiohaku ääriviiva">
                <a:extLst>
                  <a:ext uri="{FF2B5EF4-FFF2-40B4-BE49-F238E27FC236}">
                    <a16:creationId xmlns:a16="http://schemas.microsoft.com/office/drawing/2014/main" id="{C553A145-1469-09B1-FF32-876DE29BD5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3936" y="4852228"/>
                <a:ext cx="434812" cy="434812"/>
              </a:xfrm>
              <a:prstGeom prst="rect">
                <a:avLst/>
              </a:prstGeom>
            </p:spPr>
          </p:pic>
          <p:pic>
            <p:nvPicPr>
              <p:cNvPr id="71" name="Kuva 70" descr="Satelliitti ääriviiva">
                <a:extLst>
                  <a:ext uri="{FF2B5EF4-FFF2-40B4-BE49-F238E27FC236}">
                    <a16:creationId xmlns:a16="http://schemas.microsoft.com/office/drawing/2014/main" id="{A547BF1C-26DE-FF5C-550B-3BF3913800A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2087" y="4566756"/>
                <a:ext cx="358510" cy="358510"/>
              </a:xfrm>
              <a:prstGeom prst="rect">
                <a:avLst/>
              </a:prstGeom>
            </p:spPr>
          </p:pic>
          <p:pic>
            <p:nvPicPr>
              <p:cNvPr id="74" name="Kuva 73" descr="Suurennuslasi ääriviiva">
                <a:extLst>
                  <a:ext uri="{FF2B5EF4-FFF2-40B4-BE49-F238E27FC236}">
                    <a16:creationId xmlns:a16="http://schemas.microsoft.com/office/drawing/2014/main" id="{CF8157AF-2A5B-83C5-846B-777D624BAC2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66911" y="4538591"/>
                <a:ext cx="938293" cy="938293"/>
              </a:xfrm>
              <a:prstGeom prst="rect">
                <a:avLst/>
              </a:prstGeom>
            </p:spPr>
          </p:pic>
        </p:grpSp>
        <p:sp>
          <p:nvSpPr>
            <p:cNvPr id="78" name="Tekstiruutu 77">
              <a:extLst>
                <a:ext uri="{FF2B5EF4-FFF2-40B4-BE49-F238E27FC236}">
                  <a16:creationId xmlns:a16="http://schemas.microsoft.com/office/drawing/2014/main" id="{869053B4-1BF1-3075-5BB9-99A9E92B5EE0}"/>
                </a:ext>
              </a:extLst>
            </p:cNvPr>
            <p:cNvSpPr txBox="1"/>
            <p:nvPr/>
          </p:nvSpPr>
          <p:spPr>
            <a:xfrm>
              <a:off x="5041982" y="5965008"/>
              <a:ext cx="973591" cy="307777"/>
            </a:xfrm>
            <a:prstGeom prst="rect">
              <a:avLst/>
            </a:prstGeom>
            <a:noFill/>
          </p:spPr>
          <p:txBody>
            <a:bodyPr wrap="square" rtlCol="0">
              <a:spAutoFit/>
            </a:bodyPr>
            <a:lstStyle>
              <a:defPPr>
                <a:defRPr lang="en-US"/>
              </a:defPPr>
              <a:lvl1pPr>
                <a:defRPr>
                  <a:solidFill>
                    <a:schemeClr val="accent1"/>
                  </a:solidFill>
                  <a:latin typeface="Greycliff CF Heavy"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Greycliff CF Heavy" pitchFamily="50" charset="0"/>
                  <a:ea typeface="+mn-ea"/>
                  <a:cs typeface="+mn-cs"/>
                </a:rPr>
                <a:t>REMOTE</a:t>
              </a:r>
            </a:p>
          </p:txBody>
        </p:sp>
      </p:grpSp>
      <p:pic>
        <p:nvPicPr>
          <p:cNvPr id="82" name="Kuva 81">
            <a:extLst>
              <a:ext uri="{FF2B5EF4-FFF2-40B4-BE49-F238E27FC236}">
                <a16:creationId xmlns:a16="http://schemas.microsoft.com/office/drawing/2014/main" id="{D2955793-D72E-7052-52CA-6943BD4057F8}"/>
              </a:ext>
            </a:extLst>
          </p:cNvPr>
          <p:cNvPicPr>
            <a:picLocks noChangeAspect="1"/>
          </p:cNvPicPr>
          <p:nvPr/>
        </p:nvPicPr>
        <p:blipFill>
          <a:blip r:embed="rId15"/>
          <a:stretch>
            <a:fillRect/>
          </a:stretch>
        </p:blipFill>
        <p:spPr>
          <a:xfrm>
            <a:off x="1731827" y="2481617"/>
            <a:ext cx="578894" cy="720000"/>
          </a:xfrm>
          <a:prstGeom prst="rect">
            <a:avLst/>
          </a:prstGeom>
        </p:spPr>
      </p:pic>
      <p:pic>
        <p:nvPicPr>
          <p:cNvPr id="83" name="Kuva 82">
            <a:extLst>
              <a:ext uri="{FF2B5EF4-FFF2-40B4-BE49-F238E27FC236}">
                <a16:creationId xmlns:a16="http://schemas.microsoft.com/office/drawing/2014/main" id="{24E8EA36-57F3-A3CC-306B-BE1089CB7CDB}"/>
              </a:ext>
            </a:extLst>
          </p:cNvPr>
          <p:cNvPicPr>
            <a:picLocks noChangeAspect="1"/>
          </p:cNvPicPr>
          <p:nvPr/>
        </p:nvPicPr>
        <p:blipFill>
          <a:blip r:embed="rId16"/>
          <a:stretch>
            <a:fillRect/>
          </a:stretch>
        </p:blipFill>
        <p:spPr>
          <a:xfrm>
            <a:off x="6452609" y="2481617"/>
            <a:ext cx="632621" cy="720000"/>
          </a:xfrm>
          <a:prstGeom prst="rect">
            <a:avLst/>
          </a:prstGeom>
        </p:spPr>
      </p:pic>
      <p:pic>
        <p:nvPicPr>
          <p:cNvPr id="84" name="Kuva 83">
            <a:extLst>
              <a:ext uri="{FF2B5EF4-FFF2-40B4-BE49-F238E27FC236}">
                <a16:creationId xmlns:a16="http://schemas.microsoft.com/office/drawing/2014/main" id="{03985D17-7F5B-634F-AF57-99816C7F805F}"/>
              </a:ext>
            </a:extLst>
          </p:cNvPr>
          <p:cNvPicPr>
            <a:picLocks noChangeAspect="1"/>
          </p:cNvPicPr>
          <p:nvPr/>
        </p:nvPicPr>
        <p:blipFill>
          <a:blip r:embed="rId15"/>
          <a:stretch>
            <a:fillRect/>
          </a:stretch>
        </p:blipFill>
        <p:spPr>
          <a:xfrm>
            <a:off x="4098752" y="2481617"/>
            <a:ext cx="578894" cy="720000"/>
          </a:xfrm>
          <a:prstGeom prst="rect">
            <a:avLst/>
          </a:prstGeom>
        </p:spPr>
      </p:pic>
      <p:pic>
        <p:nvPicPr>
          <p:cNvPr id="85" name="Kuva 84">
            <a:extLst>
              <a:ext uri="{FF2B5EF4-FFF2-40B4-BE49-F238E27FC236}">
                <a16:creationId xmlns:a16="http://schemas.microsoft.com/office/drawing/2014/main" id="{AA1F7167-502D-71BE-D760-A3A4F4086F01}"/>
              </a:ext>
            </a:extLst>
          </p:cNvPr>
          <p:cNvPicPr>
            <a:picLocks noChangeAspect="1"/>
          </p:cNvPicPr>
          <p:nvPr/>
        </p:nvPicPr>
        <p:blipFill>
          <a:blip r:embed="rId16"/>
          <a:stretch>
            <a:fillRect/>
          </a:stretch>
        </p:blipFill>
        <p:spPr>
          <a:xfrm>
            <a:off x="8811467" y="2481617"/>
            <a:ext cx="632621" cy="720000"/>
          </a:xfrm>
          <a:prstGeom prst="rect">
            <a:avLst/>
          </a:prstGeom>
        </p:spPr>
      </p:pic>
      <p:pic>
        <p:nvPicPr>
          <p:cNvPr id="86" name="Kuva 85">
            <a:extLst>
              <a:ext uri="{FF2B5EF4-FFF2-40B4-BE49-F238E27FC236}">
                <a16:creationId xmlns:a16="http://schemas.microsoft.com/office/drawing/2014/main" id="{D04B02CC-93D5-26F0-BA62-53CC2DFE6371}"/>
              </a:ext>
            </a:extLst>
          </p:cNvPr>
          <p:cNvPicPr>
            <a:picLocks noChangeAspect="1"/>
          </p:cNvPicPr>
          <p:nvPr/>
        </p:nvPicPr>
        <p:blipFill>
          <a:blip r:embed="rId15"/>
          <a:stretch>
            <a:fillRect/>
          </a:stretch>
        </p:blipFill>
        <p:spPr>
          <a:xfrm>
            <a:off x="11149814" y="2481617"/>
            <a:ext cx="578894" cy="720000"/>
          </a:xfrm>
          <a:prstGeom prst="rect">
            <a:avLst/>
          </a:prstGeom>
        </p:spPr>
      </p:pic>
      <p:cxnSp>
        <p:nvCxnSpPr>
          <p:cNvPr id="88" name="Suora nuoliyhdysviiva 87">
            <a:extLst>
              <a:ext uri="{FF2B5EF4-FFF2-40B4-BE49-F238E27FC236}">
                <a16:creationId xmlns:a16="http://schemas.microsoft.com/office/drawing/2014/main" id="{F5D593A5-1ED1-52B0-C97E-2FAFBF4A8519}"/>
              </a:ext>
            </a:extLst>
          </p:cNvPr>
          <p:cNvCxnSpPr>
            <a:cxnSpLocks/>
            <a:endCxn id="14" idx="6"/>
          </p:cNvCxnSpPr>
          <p:nvPr/>
        </p:nvCxnSpPr>
        <p:spPr>
          <a:xfrm flipH="1" flipV="1">
            <a:off x="1290857" y="3107853"/>
            <a:ext cx="518821" cy="63409"/>
          </a:xfrm>
          <a:prstGeom prst="straightConnector1">
            <a:avLst/>
          </a:prstGeom>
          <a:ln>
            <a:solidFill>
              <a:srgbClr val="285C4D"/>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uora nuoliyhdysviiva 89">
            <a:extLst>
              <a:ext uri="{FF2B5EF4-FFF2-40B4-BE49-F238E27FC236}">
                <a16:creationId xmlns:a16="http://schemas.microsoft.com/office/drawing/2014/main" id="{7AAFE46D-CC3F-E9FE-F7F2-2693846BEE51}"/>
              </a:ext>
            </a:extLst>
          </p:cNvPr>
          <p:cNvCxnSpPr>
            <a:cxnSpLocks/>
            <a:endCxn id="18" idx="7"/>
          </p:cNvCxnSpPr>
          <p:nvPr/>
        </p:nvCxnSpPr>
        <p:spPr>
          <a:xfrm flipH="1">
            <a:off x="764701" y="3183452"/>
            <a:ext cx="1044977" cy="585888"/>
          </a:xfrm>
          <a:prstGeom prst="straightConnector1">
            <a:avLst/>
          </a:prstGeom>
          <a:ln>
            <a:solidFill>
              <a:srgbClr val="285C4D"/>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uora nuoliyhdysviiva 92">
            <a:extLst>
              <a:ext uri="{FF2B5EF4-FFF2-40B4-BE49-F238E27FC236}">
                <a16:creationId xmlns:a16="http://schemas.microsoft.com/office/drawing/2014/main" id="{CD7F2519-7BCC-A540-8008-4627AAAEB5AF}"/>
              </a:ext>
            </a:extLst>
          </p:cNvPr>
          <p:cNvCxnSpPr>
            <a:cxnSpLocks/>
            <a:endCxn id="17" idx="0"/>
          </p:cNvCxnSpPr>
          <p:nvPr/>
        </p:nvCxnSpPr>
        <p:spPr>
          <a:xfrm>
            <a:off x="1807178" y="3198340"/>
            <a:ext cx="2500" cy="359681"/>
          </a:xfrm>
          <a:prstGeom prst="straightConnector1">
            <a:avLst/>
          </a:prstGeom>
          <a:ln>
            <a:solidFill>
              <a:srgbClr val="285C4D"/>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uora nuoliyhdysviiva 95">
            <a:extLst>
              <a:ext uri="{FF2B5EF4-FFF2-40B4-BE49-F238E27FC236}">
                <a16:creationId xmlns:a16="http://schemas.microsoft.com/office/drawing/2014/main" id="{00746FAF-89EA-57DA-B0B2-193E6766D409}"/>
              </a:ext>
            </a:extLst>
          </p:cNvPr>
          <p:cNvCxnSpPr>
            <a:cxnSpLocks/>
            <a:endCxn id="15" idx="6"/>
          </p:cNvCxnSpPr>
          <p:nvPr/>
        </p:nvCxnSpPr>
        <p:spPr>
          <a:xfrm flipH="1">
            <a:off x="759212" y="3183452"/>
            <a:ext cx="1037890" cy="181576"/>
          </a:xfrm>
          <a:prstGeom prst="straightConnector1">
            <a:avLst/>
          </a:prstGeom>
          <a:ln>
            <a:solidFill>
              <a:srgbClr val="285C4D"/>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uora nuoliyhdysviiva 101">
            <a:extLst>
              <a:ext uri="{FF2B5EF4-FFF2-40B4-BE49-F238E27FC236}">
                <a16:creationId xmlns:a16="http://schemas.microsoft.com/office/drawing/2014/main" id="{435E93B0-01A4-4550-FAD0-40B387FB679F}"/>
              </a:ext>
            </a:extLst>
          </p:cNvPr>
          <p:cNvCxnSpPr>
            <a:cxnSpLocks/>
            <a:endCxn id="31" idx="0"/>
          </p:cNvCxnSpPr>
          <p:nvPr/>
        </p:nvCxnSpPr>
        <p:spPr>
          <a:xfrm flipH="1">
            <a:off x="3956497" y="3195873"/>
            <a:ext cx="173501" cy="735776"/>
          </a:xfrm>
          <a:prstGeom prst="straightConnector1">
            <a:avLst/>
          </a:prstGeom>
          <a:ln>
            <a:solidFill>
              <a:srgbClr val="285C4D"/>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uora nuoliyhdysviiva 107">
            <a:extLst>
              <a:ext uri="{FF2B5EF4-FFF2-40B4-BE49-F238E27FC236}">
                <a16:creationId xmlns:a16="http://schemas.microsoft.com/office/drawing/2014/main" id="{40E8E0E8-EE0C-DD6F-20FE-0F14F2232BA8}"/>
              </a:ext>
            </a:extLst>
          </p:cNvPr>
          <p:cNvCxnSpPr>
            <a:cxnSpLocks/>
            <a:endCxn id="30" idx="7"/>
          </p:cNvCxnSpPr>
          <p:nvPr/>
        </p:nvCxnSpPr>
        <p:spPr>
          <a:xfrm flipH="1">
            <a:off x="3515377" y="3183452"/>
            <a:ext cx="622095" cy="301102"/>
          </a:xfrm>
          <a:prstGeom prst="straightConnector1">
            <a:avLst/>
          </a:prstGeom>
          <a:ln>
            <a:solidFill>
              <a:srgbClr val="285C4D"/>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uora nuoliyhdysviiva 110">
            <a:extLst>
              <a:ext uri="{FF2B5EF4-FFF2-40B4-BE49-F238E27FC236}">
                <a16:creationId xmlns:a16="http://schemas.microsoft.com/office/drawing/2014/main" id="{17C80739-E6C2-84D8-C1D9-5D5797160D24}"/>
              </a:ext>
            </a:extLst>
          </p:cNvPr>
          <p:cNvCxnSpPr>
            <a:cxnSpLocks/>
            <a:endCxn id="33" idx="6"/>
          </p:cNvCxnSpPr>
          <p:nvPr/>
        </p:nvCxnSpPr>
        <p:spPr>
          <a:xfrm flipH="1" flipV="1">
            <a:off x="5763679" y="3017366"/>
            <a:ext cx="755525" cy="137046"/>
          </a:xfrm>
          <a:prstGeom prst="straightConnector1">
            <a:avLst/>
          </a:prstGeom>
          <a:ln>
            <a:solidFill>
              <a:srgbClr val="0A2967"/>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uora nuoliyhdysviiva 113">
            <a:extLst>
              <a:ext uri="{FF2B5EF4-FFF2-40B4-BE49-F238E27FC236}">
                <a16:creationId xmlns:a16="http://schemas.microsoft.com/office/drawing/2014/main" id="{0D266C8D-A125-7A0E-ADA5-37C5773B2F52}"/>
              </a:ext>
            </a:extLst>
          </p:cNvPr>
          <p:cNvCxnSpPr>
            <a:cxnSpLocks/>
            <a:endCxn id="40" idx="7"/>
          </p:cNvCxnSpPr>
          <p:nvPr/>
        </p:nvCxnSpPr>
        <p:spPr>
          <a:xfrm flipH="1">
            <a:off x="5870140" y="3153420"/>
            <a:ext cx="694306" cy="331134"/>
          </a:xfrm>
          <a:prstGeom prst="straightConnector1">
            <a:avLst/>
          </a:prstGeom>
          <a:ln>
            <a:solidFill>
              <a:srgbClr val="0A2967"/>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uora nuoliyhdysviiva 116">
            <a:extLst>
              <a:ext uri="{FF2B5EF4-FFF2-40B4-BE49-F238E27FC236}">
                <a16:creationId xmlns:a16="http://schemas.microsoft.com/office/drawing/2014/main" id="{E70622ED-7382-37C2-D18E-73B66BF48A23}"/>
              </a:ext>
            </a:extLst>
          </p:cNvPr>
          <p:cNvCxnSpPr>
            <a:cxnSpLocks/>
            <a:endCxn id="39" idx="7"/>
          </p:cNvCxnSpPr>
          <p:nvPr/>
        </p:nvCxnSpPr>
        <p:spPr>
          <a:xfrm flipH="1">
            <a:off x="5745691" y="3151905"/>
            <a:ext cx="773513" cy="988910"/>
          </a:xfrm>
          <a:prstGeom prst="straightConnector1">
            <a:avLst/>
          </a:prstGeom>
          <a:ln>
            <a:solidFill>
              <a:srgbClr val="0A2967"/>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uora nuoliyhdysviiva 119">
            <a:extLst>
              <a:ext uri="{FF2B5EF4-FFF2-40B4-BE49-F238E27FC236}">
                <a16:creationId xmlns:a16="http://schemas.microsoft.com/office/drawing/2014/main" id="{ACA480F4-3268-B0C4-F361-BDC771F87F2F}"/>
              </a:ext>
            </a:extLst>
          </p:cNvPr>
          <p:cNvCxnSpPr>
            <a:cxnSpLocks/>
            <a:endCxn id="45" idx="7"/>
          </p:cNvCxnSpPr>
          <p:nvPr/>
        </p:nvCxnSpPr>
        <p:spPr>
          <a:xfrm flipH="1">
            <a:off x="7796998" y="3151681"/>
            <a:ext cx="1070095" cy="149362"/>
          </a:xfrm>
          <a:prstGeom prst="straightConnector1">
            <a:avLst/>
          </a:prstGeom>
          <a:ln>
            <a:solidFill>
              <a:srgbClr val="0A2967"/>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uora nuoliyhdysviiva 122">
            <a:extLst>
              <a:ext uri="{FF2B5EF4-FFF2-40B4-BE49-F238E27FC236}">
                <a16:creationId xmlns:a16="http://schemas.microsoft.com/office/drawing/2014/main" id="{CDBB95A3-4755-21E8-A2D6-556F734A4048}"/>
              </a:ext>
            </a:extLst>
          </p:cNvPr>
          <p:cNvCxnSpPr>
            <a:cxnSpLocks/>
            <a:endCxn id="46" idx="7"/>
          </p:cNvCxnSpPr>
          <p:nvPr/>
        </p:nvCxnSpPr>
        <p:spPr>
          <a:xfrm flipH="1">
            <a:off x="8730448" y="3174741"/>
            <a:ext cx="143519" cy="126301"/>
          </a:xfrm>
          <a:prstGeom prst="straightConnector1">
            <a:avLst/>
          </a:prstGeom>
          <a:ln>
            <a:solidFill>
              <a:srgbClr val="0A2967"/>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uora nuoliyhdysviiva 131">
            <a:extLst>
              <a:ext uri="{FF2B5EF4-FFF2-40B4-BE49-F238E27FC236}">
                <a16:creationId xmlns:a16="http://schemas.microsoft.com/office/drawing/2014/main" id="{4CD6C4A5-09AF-69EE-B512-31AE8B2EBD82}"/>
              </a:ext>
            </a:extLst>
          </p:cNvPr>
          <p:cNvCxnSpPr>
            <a:cxnSpLocks/>
            <a:endCxn id="55" idx="6"/>
          </p:cNvCxnSpPr>
          <p:nvPr/>
        </p:nvCxnSpPr>
        <p:spPr>
          <a:xfrm flipH="1">
            <a:off x="10178264" y="3178082"/>
            <a:ext cx="1005220" cy="186946"/>
          </a:xfrm>
          <a:prstGeom prst="straightConnector1">
            <a:avLst/>
          </a:prstGeom>
          <a:ln>
            <a:solidFill>
              <a:srgbClr val="285C4D"/>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uora nuoliyhdysviiva 134">
            <a:extLst>
              <a:ext uri="{FF2B5EF4-FFF2-40B4-BE49-F238E27FC236}">
                <a16:creationId xmlns:a16="http://schemas.microsoft.com/office/drawing/2014/main" id="{8D84B6C9-092B-D6B4-D631-E9250809F162}"/>
              </a:ext>
            </a:extLst>
          </p:cNvPr>
          <p:cNvCxnSpPr>
            <a:cxnSpLocks/>
            <a:endCxn id="58" idx="7"/>
          </p:cNvCxnSpPr>
          <p:nvPr/>
        </p:nvCxnSpPr>
        <p:spPr>
          <a:xfrm flipH="1">
            <a:off x="10183753" y="3201363"/>
            <a:ext cx="994053" cy="567977"/>
          </a:xfrm>
          <a:prstGeom prst="straightConnector1">
            <a:avLst/>
          </a:prstGeom>
          <a:ln>
            <a:solidFill>
              <a:srgbClr val="285C4D"/>
            </a:solidFill>
            <a:tailEnd type="triangle"/>
          </a:ln>
        </p:spPr>
        <p:style>
          <a:lnRef idx="1">
            <a:schemeClr val="accent1"/>
          </a:lnRef>
          <a:fillRef idx="0">
            <a:schemeClr val="accent1"/>
          </a:fillRef>
          <a:effectRef idx="0">
            <a:schemeClr val="accent1"/>
          </a:effectRef>
          <a:fontRef idx="minor">
            <a:schemeClr val="tx1"/>
          </a:fontRef>
        </p:style>
      </p:cxnSp>
      <p:sp>
        <p:nvSpPr>
          <p:cNvPr id="138" name="Tekstiruutu 137">
            <a:extLst>
              <a:ext uri="{FF2B5EF4-FFF2-40B4-BE49-F238E27FC236}">
                <a16:creationId xmlns:a16="http://schemas.microsoft.com/office/drawing/2014/main" id="{C8D49619-94F9-1742-A33B-7F415004E1ED}"/>
              </a:ext>
            </a:extLst>
          </p:cNvPr>
          <p:cNvSpPr txBox="1"/>
          <p:nvPr/>
        </p:nvSpPr>
        <p:spPr>
          <a:xfrm>
            <a:off x="305020" y="2254484"/>
            <a:ext cx="150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Greycliff CF Heavy" pitchFamily="50" charset="0"/>
                <a:ea typeface="+mn-ea"/>
                <a:cs typeface="+mn-cs"/>
              </a:rPr>
              <a:t>MAIN EVALUATION</a:t>
            </a:r>
          </a:p>
        </p:txBody>
      </p:sp>
      <p:sp>
        <p:nvSpPr>
          <p:cNvPr id="139" name="Tekstiruutu 138">
            <a:extLst>
              <a:ext uri="{FF2B5EF4-FFF2-40B4-BE49-F238E27FC236}">
                <a16:creationId xmlns:a16="http://schemas.microsoft.com/office/drawing/2014/main" id="{A6280CA9-60D8-0464-B602-74A922C08B67}"/>
              </a:ext>
            </a:extLst>
          </p:cNvPr>
          <p:cNvSpPr txBox="1"/>
          <p:nvPr/>
        </p:nvSpPr>
        <p:spPr>
          <a:xfrm>
            <a:off x="2593691" y="2281899"/>
            <a:ext cx="150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Greycliff CF Heavy" pitchFamily="50" charset="0"/>
                <a:ea typeface="+mn-ea"/>
                <a:cs typeface="+mn-cs"/>
              </a:rPr>
              <a:t>1st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Greycliff CF Heavy" pitchFamily="50" charset="0"/>
                <a:ea typeface="+mn-ea"/>
                <a:cs typeface="+mn-cs"/>
              </a:rPr>
              <a:t>SURVEILLANCE</a:t>
            </a:r>
          </a:p>
        </p:txBody>
      </p:sp>
      <p:sp>
        <p:nvSpPr>
          <p:cNvPr id="140" name="Tekstiruutu 139">
            <a:extLst>
              <a:ext uri="{FF2B5EF4-FFF2-40B4-BE49-F238E27FC236}">
                <a16:creationId xmlns:a16="http://schemas.microsoft.com/office/drawing/2014/main" id="{661AAD45-5CF9-E7D8-8F03-C53C42670A63}"/>
              </a:ext>
            </a:extLst>
          </p:cNvPr>
          <p:cNvSpPr txBox="1"/>
          <p:nvPr/>
        </p:nvSpPr>
        <p:spPr>
          <a:xfrm>
            <a:off x="4969821" y="2280429"/>
            <a:ext cx="150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Greycliff CF Heavy" pitchFamily="50" charset="0"/>
                <a:ea typeface="+mn-ea"/>
                <a:cs typeface="+mn-cs"/>
              </a:rPr>
              <a:t>2nd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Greycliff CF Heavy" pitchFamily="50" charset="0"/>
                <a:ea typeface="+mn-ea"/>
                <a:cs typeface="+mn-cs"/>
              </a:rPr>
              <a:t>SURVEILLANCE</a:t>
            </a:r>
          </a:p>
        </p:txBody>
      </p:sp>
      <p:sp>
        <p:nvSpPr>
          <p:cNvPr id="141" name="Tekstiruutu 140">
            <a:extLst>
              <a:ext uri="{FF2B5EF4-FFF2-40B4-BE49-F238E27FC236}">
                <a16:creationId xmlns:a16="http://schemas.microsoft.com/office/drawing/2014/main" id="{8199071F-541E-145C-F9B4-21A344DFB38F}"/>
              </a:ext>
            </a:extLst>
          </p:cNvPr>
          <p:cNvSpPr txBox="1"/>
          <p:nvPr/>
        </p:nvSpPr>
        <p:spPr>
          <a:xfrm>
            <a:off x="7276875" y="2290164"/>
            <a:ext cx="150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Greycliff CF Heavy" pitchFamily="50" charset="0"/>
                <a:ea typeface="+mn-ea"/>
                <a:cs typeface="+mn-cs"/>
              </a:rPr>
              <a:t>3rd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Greycliff CF Heavy" pitchFamily="50" charset="0"/>
                <a:ea typeface="+mn-ea"/>
                <a:cs typeface="+mn-cs"/>
              </a:rPr>
              <a:t>SURVEILLANCE</a:t>
            </a:r>
          </a:p>
        </p:txBody>
      </p:sp>
      <p:sp>
        <p:nvSpPr>
          <p:cNvPr id="142" name="Tekstiruutu 141">
            <a:extLst>
              <a:ext uri="{FF2B5EF4-FFF2-40B4-BE49-F238E27FC236}">
                <a16:creationId xmlns:a16="http://schemas.microsoft.com/office/drawing/2014/main" id="{5763AFE9-6620-7717-FFB2-813D18BE8B20}"/>
              </a:ext>
            </a:extLst>
          </p:cNvPr>
          <p:cNvSpPr txBox="1"/>
          <p:nvPr/>
        </p:nvSpPr>
        <p:spPr>
          <a:xfrm>
            <a:off x="9647656" y="2289122"/>
            <a:ext cx="150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Greycliff CF Heavy" pitchFamily="50" charset="0"/>
                <a:ea typeface="+mn-ea"/>
                <a:cs typeface="+mn-cs"/>
              </a:rPr>
              <a:t>4th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Greycliff CF Heavy" pitchFamily="50" charset="0"/>
                <a:ea typeface="+mn-ea"/>
                <a:cs typeface="+mn-cs"/>
              </a:rPr>
              <a:t>SURVEILLANCE</a:t>
            </a:r>
          </a:p>
        </p:txBody>
      </p:sp>
      <p:cxnSp>
        <p:nvCxnSpPr>
          <p:cNvPr id="144" name="Suora nuoliyhdysviiva 143">
            <a:extLst>
              <a:ext uri="{FF2B5EF4-FFF2-40B4-BE49-F238E27FC236}">
                <a16:creationId xmlns:a16="http://schemas.microsoft.com/office/drawing/2014/main" id="{22C6760E-2660-52C7-C514-A03CB09EEE4F}"/>
              </a:ext>
            </a:extLst>
          </p:cNvPr>
          <p:cNvCxnSpPr>
            <a:cxnSpLocks/>
            <a:endCxn id="57" idx="0"/>
          </p:cNvCxnSpPr>
          <p:nvPr/>
        </p:nvCxnSpPr>
        <p:spPr>
          <a:xfrm>
            <a:off x="11208782" y="3185951"/>
            <a:ext cx="19948" cy="372070"/>
          </a:xfrm>
          <a:prstGeom prst="straightConnector1">
            <a:avLst/>
          </a:prstGeom>
          <a:ln>
            <a:solidFill>
              <a:srgbClr val="285C4D"/>
            </a:solidFill>
            <a:tailEnd type="triangle"/>
          </a:ln>
        </p:spPr>
        <p:style>
          <a:lnRef idx="1">
            <a:schemeClr val="accent1"/>
          </a:lnRef>
          <a:fillRef idx="0">
            <a:schemeClr val="accent1"/>
          </a:fillRef>
          <a:effectRef idx="0">
            <a:schemeClr val="accent1"/>
          </a:effectRef>
          <a:fontRef idx="minor">
            <a:schemeClr val="tx1"/>
          </a:fontRef>
        </p:style>
      </p:cxnSp>
      <p:sp>
        <p:nvSpPr>
          <p:cNvPr id="147" name="Tekstiruutu 146">
            <a:extLst>
              <a:ext uri="{FF2B5EF4-FFF2-40B4-BE49-F238E27FC236}">
                <a16:creationId xmlns:a16="http://schemas.microsoft.com/office/drawing/2014/main" id="{1DCFE993-F121-5361-B5D6-8B2C632CB6FC}"/>
              </a:ext>
            </a:extLst>
          </p:cNvPr>
          <p:cNvSpPr txBox="1"/>
          <p:nvPr/>
        </p:nvSpPr>
        <p:spPr>
          <a:xfrm>
            <a:off x="305020" y="4888082"/>
            <a:ext cx="17907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Greycliff CF"/>
                <a:ea typeface="+mn-ea"/>
                <a:cs typeface="+mn-cs"/>
              </a:rPr>
              <a:t>Fixed on-site audit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reycliff CF"/>
                <a:ea typeface="+mn-ea"/>
                <a:cs typeface="+mn-cs"/>
              </a:rPr>
              <a:t>No major NCs – certification issued</a:t>
            </a:r>
          </a:p>
        </p:txBody>
      </p:sp>
      <p:sp>
        <p:nvSpPr>
          <p:cNvPr id="148" name="Tekstiruutu 147">
            <a:extLst>
              <a:ext uri="{FF2B5EF4-FFF2-40B4-BE49-F238E27FC236}">
                <a16:creationId xmlns:a16="http://schemas.microsoft.com/office/drawing/2014/main" id="{7D32934C-55CC-8E67-8C40-D2E1735BC839}"/>
              </a:ext>
            </a:extLst>
          </p:cNvPr>
          <p:cNvSpPr txBox="1"/>
          <p:nvPr/>
        </p:nvSpPr>
        <p:spPr>
          <a:xfrm>
            <a:off x="2620027" y="4888082"/>
            <a:ext cx="1790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Greycliff CF"/>
                <a:ea typeface="+mn-ea"/>
                <a:cs typeface="+mn-cs"/>
              </a:rPr>
              <a:t>Fixed on-site audit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reycliff CF"/>
                <a:ea typeface="+mn-ea"/>
                <a:cs typeface="+mn-cs"/>
              </a:rPr>
              <a:t>No major NCs</a:t>
            </a:r>
          </a:p>
        </p:txBody>
      </p:sp>
      <p:sp>
        <p:nvSpPr>
          <p:cNvPr id="149" name="Tekstiruutu 148">
            <a:extLst>
              <a:ext uri="{FF2B5EF4-FFF2-40B4-BE49-F238E27FC236}">
                <a16:creationId xmlns:a16="http://schemas.microsoft.com/office/drawing/2014/main" id="{0F3D71E2-9989-DC73-3EF7-4BFF27E5167B}"/>
              </a:ext>
            </a:extLst>
          </p:cNvPr>
          <p:cNvSpPr txBox="1"/>
          <p:nvPr/>
        </p:nvSpPr>
        <p:spPr>
          <a:xfrm>
            <a:off x="4951584" y="4889560"/>
            <a:ext cx="223309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Greycliff CF"/>
                <a:ea typeface="+mn-ea"/>
                <a:cs typeface="+mn-cs"/>
              </a:rPr>
              <a:t>Remote audit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Greycliff CF"/>
                <a:ea typeface="+mn-ea"/>
                <a:cs typeface="+mn-cs"/>
              </a:rPr>
              <a:t>No outstanding CARs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Greycliff CF"/>
                <a:ea typeface="+mn-ea"/>
                <a:cs typeface="+mn-cs"/>
              </a:rPr>
              <a:t>No complaints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Greycliff CF"/>
                <a:ea typeface="+mn-ea"/>
                <a:cs typeface="+mn-cs"/>
              </a:rPr>
              <a:t>No additional justification to go on-site</a:t>
            </a:r>
          </a:p>
        </p:txBody>
      </p:sp>
      <p:sp>
        <p:nvSpPr>
          <p:cNvPr id="150" name="Tekstiruutu 149">
            <a:extLst>
              <a:ext uri="{FF2B5EF4-FFF2-40B4-BE49-F238E27FC236}">
                <a16:creationId xmlns:a16="http://schemas.microsoft.com/office/drawing/2014/main" id="{D1F198A2-4A35-014A-D484-28682DC80D7C}"/>
              </a:ext>
            </a:extLst>
          </p:cNvPr>
          <p:cNvSpPr txBox="1"/>
          <p:nvPr/>
        </p:nvSpPr>
        <p:spPr>
          <a:xfrm>
            <a:off x="7369309" y="4863173"/>
            <a:ext cx="20747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reycliff CF"/>
                <a:ea typeface="+mn-ea"/>
                <a:cs typeface="+mn-cs"/>
              </a:rPr>
              <a:t>Remote audit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reycliff CF"/>
                <a:ea typeface="+mn-ea"/>
                <a:cs typeface="+mn-cs"/>
              </a:rPr>
              <a:t>No outstanding NCs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reycliff CF"/>
                <a:ea typeface="+mn-ea"/>
                <a:cs typeface="+mn-cs"/>
              </a:rPr>
              <a:t>No complaints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reycliff CF"/>
                <a:ea typeface="+mn-ea"/>
                <a:cs typeface="+mn-cs"/>
              </a:rPr>
              <a:t>No additional justification to go on-site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Greycliff CF"/>
                <a:ea typeface="+mn-ea"/>
                <a:cs typeface="+mn-cs"/>
              </a:rPr>
              <a:t>Minor NC requiring on-site audit</a:t>
            </a:r>
          </a:p>
        </p:txBody>
      </p:sp>
      <p:sp>
        <p:nvSpPr>
          <p:cNvPr id="151" name="Dian numeron paikkamerkki 3">
            <a:extLst>
              <a:ext uri="{FF2B5EF4-FFF2-40B4-BE49-F238E27FC236}">
                <a16:creationId xmlns:a16="http://schemas.microsoft.com/office/drawing/2014/main" id="{0B1E934D-81C4-9500-141F-DD23A6911A13}"/>
              </a:ext>
            </a:extLst>
          </p:cNvPr>
          <p:cNvSpPr>
            <a:spLocks noGrp="1"/>
          </p:cNvSpPr>
          <p:nvPr>
            <p:ph type="sldNum" sz="quarter" idx="12"/>
          </p:nvPr>
        </p:nvSpPr>
        <p:spPr>
          <a:xfrm>
            <a:off x="334962" y="6288257"/>
            <a:ext cx="72741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152" name="Vapaamuotoinen: Muoto 151">
            <a:extLst>
              <a:ext uri="{FF2B5EF4-FFF2-40B4-BE49-F238E27FC236}">
                <a16:creationId xmlns:a16="http://schemas.microsoft.com/office/drawing/2014/main" id="{09E29C1C-F7AC-59D8-7A64-FB9B28518A12}"/>
              </a:ext>
            </a:extLst>
          </p:cNvPr>
          <p:cNvSpPr/>
          <p:nvPr/>
        </p:nvSpPr>
        <p:spPr>
          <a:xfrm>
            <a:off x="9229725" y="3381375"/>
            <a:ext cx="771525" cy="2876550"/>
          </a:xfrm>
          <a:custGeom>
            <a:avLst/>
            <a:gdLst>
              <a:gd name="connsiteX0" fmla="*/ 0 w 771525"/>
              <a:gd name="connsiteY0" fmla="*/ 2876550 h 2876550"/>
              <a:gd name="connsiteX1" fmla="*/ 238125 w 771525"/>
              <a:gd name="connsiteY1" fmla="*/ 790575 h 2876550"/>
              <a:gd name="connsiteX2" fmla="*/ 771525 w 771525"/>
              <a:gd name="connsiteY2" fmla="*/ 0 h 2876550"/>
            </a:gdLst>
            <a:ahLst/>
            <a:cxnLst>
              <a:cxn ang="0">
                <a:pos x="connsiteX0" y="connsiteY0"/>
              </a:cxn>
              <a:cxn ang="0">
                <a:pos x="connsiteX1" y="connsiteY1"/>
              </a:cxn>
              <a:cxn ang="0">
                <a:pos x="connsiteX2" y="connsiteY2"/>
              </a:cxn>
            </a:cxnLst>
            <a:rect l="l" t="t" r="r" b="b"/>
            <a:pathLst>
              <a:path w="771525" h="2876550">
                <a:moveTo>
                  <a:pt x="0" y="2876550"/>
                </a:moveTo>
                <a:cubicBezTo>
                  <a:pt x="54768" y="2073275"/>
                  <a:pt x="109537" y="1270000"/>
                  <a:pt x="238125" y="790575"/>
                </a:cubicBezTo>
                <a:cubicBezTo>
                  <a:pt x="366713" y="311150"/>
                  <a:pt x="569119" y="155575"/>
                  <a:pt x="771525" y="0"/>
                </a:cubicBezTo>
              </a:path>
            </a:pathLst>
          </a:custGeom>
          <a:noFill/>
          <a:ln>
            <a:solidFill>
              <a:srgbClr val="C000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53" name="Tekstiruutu 152">
            <a:extLst>
              <a:ext uri="{FF2B5EF4-FFF2-40B4-BE49-F238E27FC236}">
                <a16:creationId xmlns:a16="http://schemas.microsoft.com/office/drawing/2014/main" id="{1060334C-7145-FF56-5A52-E1246B3A2331}"/>
              </a:ext>
            </a:extLst>
          </p:cNvPr>
          <p:cNvSpPr txBox="1"/>
          <p:nvPr/>
        </p:nvSpPr>
        <p:spPr>
          <a:xfrm>
            <a:off x="9669346" y="4886521"/>
            <a:ext cx="221763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reycliff CF"/>
                <a:ea typeface="+mn-ea"/>
                <a:cs typeface="+mn-cs"/>
              </a:rPr>
              <a:t>Mandatory on-site audit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C00000"/>
                </a:solidFill>
                <a:effectLst/>
                <a:uLnTx/>
                <a:uFillTx/>
                <a:latin typeface="Greycliff CF"/>
                <a:ea typeface="+mn-ea"/>
                <a:cs typeface="+mn-cs"/>
              </a:rPr>
              <a:t>Minor NC requiring on-site audit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latin typeface="Greycliff CF"/>
                <a:ea typeface="+mn-ea"/>
                <a:cs typeface="+mn-cs"/>
              </a:rPr>
              <a:t>1+1 surveillance evaluations with on-site audit</a:t>
            </a:r>
          </a:p>
        </p:txBody>
      </p:sp>
    </p:spTree>
    <p:extLst>
      <p:ext uri="{BB962C8B-B14F-4D97-AF65-F5344CB8AC3E}">
        <p14:creationId xmlns:p14="http://schemas.microsoft.com/office/powerpoint/2010/main" val="6861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500"/>
                                        <p:tgtEl>
                                          <p:spTgt spid="82"/>
                                        </p:tgtEl>
                                      </p:cBhvr>
                                    </p:animEffect>
                                  </p:childTnLst>
                                </p:cTn>
                              </p:par>
                              <p:par>
                                <p:cTn id="38" presetID="10" presetClass="entr" presetSubtype="0" fill="hold"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par>
                                <p:cTn id="41" presetID="10" presetClass="entr" presetSubtype="0" fill="hold"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8"/>
                                        </p:tgtEl>
                                        <p:attrNameLst>
                                          <p:attrName>style.visibility</p:attrName>
                                        </p:attrNameLst>
                                      </p:cBhvr>
                                      <p:to>
                                        <p:strVal val="visible"/>
                                      </p:to>
                                    </p:set>
                                    <p:animEffect transition="in" filter="fade">
                                      <p:cBhvr>
                                        <p:cTn id="52" dur="500"/>
                                        <p:tgtEl>
                                          <p:spTgt spid="1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7"/>
                                        </p:tgtEl>
                                        <p:attrNameLst>
                                          <p:attrName>style.visibility</p:attrName>
                                        </p:attrNameLst>
                                      </p:cBhvr>
                                      <p:to>
                                        <p:strVal val="visible"/>
                                      </p:to>
                                    </p:set>
                                    <p:animEffect transition="in" filter="fade">
                                      <p:cBhvr>
                                        <p:cTn id="55" dur="500"/>
                                        <p:tgtEl>
                                          <p:spTgt spid="14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10" presetClass="entr" presetSubtype="0" fill="hold"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fade">
                                      <p:cBhvr>
                                        <p:cTn id="90" dur="500"/>
                                        <p:tgtEl>
                                          <p:spTgt spid="84"/>
                                        </p:tgtEl>
                                      </p:cBhvr>
                                    </p:animEffect>
                                  </p:childTnLst>
                                </p:cTn>
                              </p:par>
                              <p:par>
                                <p:cTn id="91" presetID="10" presetClass="entr" presetSubtype="0" fill="hold" nodeType="withEffect">
                                  <p:stCondLst>
                                    <p:cond delay="0"/>
                                  </p:stCondLst>
                                  <p:childTnLst>
                                    <p:set>
                                      <p:cBhvr>
                                        <p:cTn id="92" dur="1" fill="hold">
                                          <p:stCondLst>
                                            <p:cond delay="0"/>
                                          </p:stCondLst>
                                        </p:cTn>
                                        <p:tgtEl>
                                          <p:spTgt spid="102"/>
                                        </p:tgtEl>
                                        <p:attrNameLst>
                                          <p:attrName>style.visibility</p:attrName>
                                        </p:attrNameLst>
                                      </p:cBhvr>
                                      <p:to>
                                        <p:strVal val="visible"/>
                                      </p:to>
                                    </p:set>
                                    <p:animEffect transition="in" filter="fade">
                                      <p:cBhvr>
                                        <p:cTn id="93" dur="500"/>
                                        <p:tgtEl>
                                          <p:spTgt spid="102"/>
                                        </p:tgtEl>
                                      </p:cBhvr>
                                    </p:animEffect>
                                  </p:childTnLst>
                                </p:cTn>
                              </p:par>
                              <p:par>
                                <p:cTn id="94" presetID="10" presetClass="entr" presetSubtype="0" fill="hold" nodeType="withEffect">
                                  <p:stCondLst>
                                    <p:cond delay="0"/>
                                  </p:stCondLst>
                                  <p:childTnLst>
                                    <p:set>
                                      <p:cBhvr>
                                        <p:cTn id="95" dur="1" fill="hold">
                                          <p:stCondLst>
                                            <p:cond delay="0"/>
                                          </p:stCondLst>
                                        </p:cTn>
                                        <p:tgtEl>
                                          <p:spTgt spid="108"/>
                                        </p:tgtEl>
                                        <p:attrNameLst>
                                          <p:attrName>style.visibility</p:attrName>
                                        </p:attrNameLst>
                                      </p:cBhvr>
                                      <p:to>
                                        <p:strVal val="visible"/>
                                      </p:to>
                                    </p:set>
                                    <p:animEffect transition="in" filter="fade">
                                      <p:cBhvr>
                                        <p:cTn id="96" dur="500"/>
                                        <p:tgtEl>
                                          <p:spTgt spid="10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39"/>
                                        </p:tgtEl>
                                        <p:attrNameLst>
                                          <p:attrName>style.visibility</p:attrName>
                                        </p:attrNameLst>
                                      </p:cBhvr>
                                      <p:to>
                                        <p:strVal val="visible"/>
                                      </p:to>
                                    </p:set>
                                    <p:animEffect transition="in" filter="fade">
                                      <p:cBhvr>
                                        <p:cTn id="99" dur="500"/>
                                        <p:tgtEl>
                                          <p:spTgt spid="13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48"/>
                                        </p:tgtEl>
                                        <p:attrNameLst>
                                          <p:attrName>style.visibility</p:attrName>
                                        </p:attrNameLst>
                                      </p:cBhvr>
                                      <p:to>
                                        <p:strVal val="visible"/>
                                      </p:to>
                                    </p:set>
                                    <p:animEffect transition="in" filter="fade">
                                      <p:cBhvr>
                                        <p:cTn id="102" dur="500"/>
                                        <p:tgtEl>
                                          <p:spTgt spid="148"/>
                                        </p:tgtEl>
                                      </p:cBhvr>
                                    </p:animEffect>
                                  </p:childTnLst>
                                </p:cTn>
                              </p:par>
                              <p:par>
                                <p:cTn id="103" presetID="9" presetClass="emph" presetSubtype="0" grpId="1" nodeType="withEffect">
                                  <p:stCondLst>
                                    <p:cond delay="0"/>
                                  </p:stCondLst>
                                  <p:childTnLst>
                                    <p:set>
                                      <p:cBhvr>
                                        <p:cTn id="104" dur="indefinite"/>
                                        <p:tgtEl>
                                          <p:spTgt spid="11"/>
                                        </p:tgtEl>
                                        <p:attrNameLst>
                                          <p:attrName>style.opacity</p:attrName>
                                        </p:attrNameLst>
                                      </p:cBhvr>
                                      <p:to>
                                        <p:strVal val="0.25"/>
                                      </p:to>
                                    </p:set>
                                    <p:animEffect filter="image" prLst="opacity: 0.25">
                                      <p:cBhvr rctx="IE">
                                        <p:cTn id="105" dur="indefinite"/>
                                        <p:tgtEl>
                                          <p:spTgt spid="11"/>
                                        </p:tgtEl>
                                      </p:cBhvr>
                                    </p:animEffect>
                                  </p:childTnLst>
                                </p:cTn>
                              </p:par>
                              <p:par>
                                <p:cTn id="106" presetID="9" presetClass="emph" presetSubtype="0" grpId="1" nodeType="withEffect">
                                  <p:stCondLst>
                                    <p:cond delay="0"/>
                                  </p:stCondLst>
                                  <p:childTnLst>
                                    <p:set>
                                      <p:cBhvr>
                                        <p:cTn id="107" dur="indefinite"/>
                                        <p:tgtEl>
                                          <p:spTgt spid="13"/>
                                        </p:tgtEl>
                                        <p:attrNameLst>
                                          <p:attrName>style.opacity</p:attrName>
                                        </p:attrNameLst>
                                      </p:cBhvr>
                                      <p:to>
                                        <p:strVal val="0.25"/>
                                      </p:to>
                                    </p:set>
                                    <p:animEffect filter="image" prLst="opacity: 0.25">
                                      <p:cBhvr rctx="IE">
                                        <p:cTn id="108" dur="indefinite"/>
                                        <p:tgtEl>
                                          <p:spTgt spid="13"/>
                                        </p:tgtEl>
                                      </p:cBhvr>
                                    </p:animEffect>
                                  </p:childTnLst>
                                </p:cTn>
                              </p:par>
                              <p:par>
                                <p:cTn id="109" presetID="9" presetClass="emph" presetSubtype="0" grpId="1" nodeType="withEffect">
                                  <p:stCondLst>
                                    <p:cond delay="0"/>
                                  </p:stCondLst>
                                  <p:childTnLst>
                                    <p:set>
                                      <p:cBhvr>
                                        <p:cTn id="110" dur="indefinite"/>
                                        <p:tgtEl>
                                          <p:spTgt spid="14"/>
                                        </p:tgtEl>
                                        <p:attrNameLst>
                                          <p:attrName>style.opacity</p:attrName>
                                        </p:attrNameLst>
                                      </p:cBhvr>
                                      <p:to>
                                        <p:strVal val="0.25"/>
                                      </p:to>
                                    </p:set>
                                    <p:animEffect filter="image" prLst="opacity: 0.25">
                                      <p:cBhvr rctx="IE">
                                        <p:cTn id="111" dur="indefinite"/>
                                        <p:tgtEl>
                                          <p:spTgt spid="14"/>
                                        </p:tgtEl>
                                      </p:cBhvr>
                                    </p:animEffect>
                                  </p:childTnLst>
                                </p:cTn>
                              </p:par>
                              <p:par>
                                <p:cTn id="112" presetID="9" presetClass="emph" presetSubtype="0" grpId="1" nodeType="withEffect">
                                  <p:stCondLst>
                                    <p:cond delay="0"/>
                                  </p:stCondLst>
                                  <p:childTnLst>
                                    <p:set>
                                      <p:cBhvr>
                                        <p:cTn id="113" dur="indefinite"/>
                                        <p:tgtEl>
                                          <p:spTgt spid="15"/>
                                        </p:tgtEl>
                                        <p:attrNameLst>
                                          <p:attrName>style.opacity</p:attrName>
                                        </p:attrNameLst>
                                      </p:cBhvr>
                                      <p:to>
                                        <p:strVal val="0.25"/>
                                      </p:to>
                                    </p:set>
                                    <p:animEffect filter="image" prLst="opacity: 0.25">
                                      <p:cBhvr rctx="IE">
                                        <p:cTn id="114" dur="indefinite"/>
                                        <p:tgtEl>
                                          <p:spTgt spid="15"/>
                                        </p:tgtEl>
                                      </p:cBhvr>
                                    </p:animEffect>
                                  </p:childTnLst>
                                </p:cTn>
                              </p:par>
                              <p:par>
                                <p:cTn id="115" presetID="9" presetClass="emph" presetSubtype="0" grpId="1" nodeType="withEffect">
                                  <p:stCondLst>
                                    <p:cond delay="0"/>
                                  </p:stCondLst>
                                  <p:childTnLst>
                                    <p:set>
                                      <p:cBhvr>
                                        <p:cTn id="116" dur="indefinite"/>
                                        <p:tgtEl>
                                          <p:spTgt spid="16"/>
                                        </p:tgtEl>
                                        <p:attrNameLst>
                                          <p:attrName>style.opacity</p:attrName>
                                        </p:attrNameLst>
                                      </p:cBhvr>
                                      <p:to>
                                        <p:strVal val="0.25"/>
                                      </p:to>
                                    </p:set>
                                    <p:animEffect filter="image" prLst="opacity: 0.25">
                                      <p:cBhvr rctx="IE">
                                        <p:cTn id="117" dur="indefinite"/>
                                        <p:tgtEl>
                                          <p:spTgt spid="16"/>
                                        </p:tgtEl>
                                      </p:cBhvr>
                                    </p:animEffect>
                                  </p:childTnLst>
                                </p:cTn>
                              </p:par>
                              <p:par>
                                <p:cTn id="118" presetID="9" presetClass="emph" presetSubtype="0" grpId="1" nodeType="withEffect">
                                  <p:stCondLst>
                                    <p:cond delay="0"/>
                                  </p:stCondLst>
                                  <p:childTnLst>
                                    <p:set>
                                      <p:cBhvr>
                                        <p:cTn id="119" dur="indefinite"/>
                                        <p:tgtEl>
                                          <p:spTgt spid="17"/>
                                        </p:tgtEl>
                                        <p:attrNameLst>
                                          <p:attrName>style.opacity</p:attrName>
                                        </p:attrNameLst>
                                      </p:cBhvr>
                                      <p:to>
                                        <p:strVal val="0.25"/>
                                      </p:to>
                                    </p:set>
                                    <p:animEffect filter="image" prLst="opacity: 0.25">
                                      <p:cBhvr rctx="IE">
                                        <p:cTn id="120" dur="indefinite"/>
                                        <p:tgtEl>
                                          <p:spTgt spid="17"/>
                                        </p:tgtEl>
                                      </p:cBhvr>
                                    </p:animEffect>
                                  </p:childTnLst>
                                </p:cTn>
                              </p:par>
                              <p:par>
                                <p:cTn id="121" presetID="9" presetClass="emph" presetSubtype="0" grpId="1" nodeType="withEffect">
                                  <p:stCondLst>
                                    <p:cond delay="0"/>
                                  </p:stCondLst>
                                  <p:childTnLst>
                                    <p:set>
                                      <p:cBhvr>
                                        <p:cTn id="122" dur="indefinite"/>
                                        <p:tgtEl>
                                          <p:spTgt spid="18"/>
                                        </p:tgtEl>
                                        <p:attrNameLst>
                                          <p:attrName>style.opacity</p:attrName>
                                        </p:attrNameLst>
                                      </p:cBhvr>
                                      <p:to>
                                        <p:strVal val="0.25"/>
                                      </p:to>
                                    </p:set>
                                    <p:animEffect filter="image" prLst="opacity: 0.25">
                                      <p:cBhvr rctx="IE">
                                        <p:cTn id="123" dur="indefinite"/>
                                        <p:tgtEl>
                                          <p:spTgt spid="18"/>
                                        </p:tgtEl>
                                      </p:cBhvr>
                                    </p:animEffect>
                                  </p:childTnLst>
                                </p:cTn>
                              </p:par>
                              <p:par>
                                <p:cTn id="124" presetID="9" presetClass="emph" presetSubtype="0" grpId="1" nodeType="withEffect">
                                  <p:stCondLst>
                                    <p:cond delay="0"/>
                                  </p:stCondLst>
                                  <p:childTnLst>
                                    <p:set>
                                      <p:cBhvr>
                                        <p:cTn id="125" dur="indefinite"/>
                                        <p:tgtEl>
                                          <p:spTgt spid="19"/>
                                        </p:tgtEl>
                                        <p:attrNameLst>
                                          <p:attrName>style.opacity</p:attrName>
                                        </p:attrNameLst>
                                      </p:cBhvr>
                                      <p:to>
                                        <p:strVal val="0.25"/>
                                      </p:to>
                                    </p:set>
                                    <p:animEffect filter="image" prLst="opacity: 0.25">
                                      <p:cBhvr rctx="IE">
                                        <p:cTn id="126" dur="indefinite"/>
                                        <p:tgtEl>
                                          <p:spTgt spid="19"/>
                                        </p:tgtEl>
                                      </p:cBhvr>
                                    </p:animEffect>
                                  </p:childTnLst>
                                </p:cTn>
                              </p:par>
                              <p:par>
                                <p:cTn id="127" presetID="9" presetClass="emph" presetSubtype="0" grpId="1" nodeType="withEffect">
                                  <p:stCondLst>
                                    <p:cond delay="0"/>
                                  </p:stCondLst>
                                  <p:childTnLst>
                                    <p:set>
                                      <p:cBhvr>
                                        <p:cTn id="128" dur="indefinite"/>
                                        <p:tgtEl>
                                          <p:spTgt spid="20"/>
                                        </p:tgtEl>
                                        <p:attrNameLst>
                                          <p:attrName>style.opacity</p:attrName>
                                        </p:attrNameLst>
                                      </p:cBhvr>
                                      <p:to>
                                        <p:strVal val="0.25"/>
                                      </p:to>
                                    </p:set>
                                    <p:animEffect filter="image" prLst="opacity: 0.25">
                                      <p:cBhvr rctx="IE">
                                        <p:cTn id="129" dur="indefinite"/>
                                        <p:tgtEl>
                                          <p:spTgt spid="20"/>
                                        </p:tgtEl>
                                      </p:cBhvr>
                                    </p:animEffect>
                                  </p:childTnLst>
                                </p:cTn>
                              </p:par>
                              <p:par>
                                <p:cTn id="130" presetID="9" presetClass="emph" presetSubtype="0" grpId="1" nodeType="withEffect">
                                  <p:stCondLst>
                                    <p:cond delay="0"/>
                                  </p:stCondLst>
                                  <p:childTnLst>
                                    <p:set>
                                      <p:cBhvr>
                                        <p:cTn id="131" dur="indefinite"/>
                                        <p:tgtEl>
                                          <p:spTgt spid="21"/>
                                        </p:tgtEl>
                                        <p:attrNameLst>
                                          <p:attrName>style.opacity</p:attrName>
                                        </p:attrNameLst>
                                      </p:cBhvr>
                                      <p:to>
                                        <p:strVal val="0.25"/>
                                      </p:to>
                                    </p:set>
                                    <p:animEffect filter="image" prLst="opacity: 0.25">
                                      <p:cBhvr rctx="IE">
                                        <p:cTn id="132" dur="indefinite"/>
                                        <p:tgtEl>
                                          <p:spTgt spid="21"/>
                                        </p:tgtEl>
                                      </p:cBhvr>
                                    </p:animEffect>
                                  </p:childTnLst>
                                </p:cTn>
                              </p:par>
                              <p:par>
                                <p:cTn id="133" presetID="9" presetClass="emph" presetSubtype="0" nodeType="withEffect">
                                  <p:stCondLst>
                                    <p:cond delay="0"/>
                                  </p:stCondLst>
                                  <p:childTnLst>
                                    <p:set>
                                      <p:cBhvr>
                                        <p:cTn id="134" dur="indefinite"/>
                                        <p:tgtEl>
                                          <p:spTgt spid="82"/>
                                        </p:tgtEl>
                                        <p:attrNameLst>
                                          <p:attrName>style.opacity</p:attrName>
                                        </p:attrNameLst>
                                      </p:cBhvr>
                                      <p:to>
                                        <p:strVal val="0.25"/>
                                      </p:to>
                                    </p:set>
                                    <p:animEffect filter="image" prLst="opacity: 0.25">
                                      <p:cBhvr rctx="IE">
                                        <p:cTn id="135" dur="indefinite"/>
                                        <p:tgtEl>
                                          <p:spTgt spid="82"/>
                                        </p:tgtEl>
                                      </p:cBhvr>
                                    </p:animEffect>
                                  </p:childTnLst>
                                </p:cTn>
                              </p:par>
                              <p:par>
                                <p:cTn id="136" presetID="9" presetClass="emph" presetSubtype="0" nodeType="withEffect">
                                  <p:stCondLst>
                                    <p:cond delay="0"/>
                                  </p:stCondLst>
                                  <p:childTnLst>
                                    <p:set>
                                      <p:cBhvr>
                                        <p:cTn id="137" dur="indefinite"/>
                                        <p:tgtEl>
                                          <p:spTgt spid="88"/>
                                        </p:tgtEl>
                                        <p:attrNameLst>
                                          <p:attrName>style.opacity</p:attrName>
                                        </p:attrNameLst>
                                      </p:cBhvr>
                                      <p:to>
                                        <p:strVal val="0.25"/>
                                      </p:to>
                                    </p:set>
                                    <p:animEffect filter="image" prLst="opacity: 0.25">
                                      <p:cBhvr rctx="IE">
                                        <p:cTn id="138" dur="indefinite"/>
                                        <p:tgtEl>
                                          <p:spTgt spid="88"/>
                                        </p:tgtEl>
                                      </p:cBhvr>
                                    </p:animEffect>
                                  </p:childTnLst>
                                </p:cTn>
                              </p:par>
                              <p:par>
                                <p:cTn id="139" presetID="9" presetClass="emph" presetSubtype="0" nodeType="withEffect">
                                  <p:stCondLst>
                                    <p:cond delay="0"/>
                                  </p:stCondLst>
                                  <p:childTnLst>
                                    <p:set>
                                      <p:cBhvr>
                                        <p:cTn id="140" dur="indefinite"/>
                                        <p:tgtEl>
                                          <p:spTgt spid="90"/>
                                        </p:tgtEl>
                                        <p:attrNameLst>
                                          <p:attrName>style.opacity</p:attrName>
                                        </p:attrNameLst>
                                      </p:cBhvr>
                                      <p:to>
                                        <p:strVal val="0.25"/>
                                      </p:to>
                                    </p:set>
                                    <p:animEffect filter="image" prLst="opacity: 0.25">
                                      <p:cBhvr rctx="IE">
                                        <p:cTn id="141" dur="indefinite"/>
                                        <p:tgtEl>
                                          <p:spTgt spid="90"/>
                                        </p:tgtEl>
                                      </p:cBhvr>
                                    </p:animEffect>
                                  </p:childTnLst>
                                </p:cTn>
                              </p:par>
                              <p:par>
                                <p:cTn id="142" presetID="9" presetClass="emph" presetSubtype="0" nodeType="withEffect">
                                  <p:stCondLst>
                                    <p:cond delay="0"/>
                                  </p:stCondLst>
                                  <p:childTnLst>
                                    <p:set>
                                      <p:cBhvr>
                                        <p:cTn id="143" dur="indefinite"/>
                                        <p:tgtEl>
                                          <p:spTgt spid="93"/>
                                        </p:tgtEl>
                                        <p:attrNameLst>
                                          <p:attrName>style.opacity</p:attrName>
                                        </p:attrNameLst>
                                      </p:cBhvr>
                                      <p:to>
                                        <p:strVal val="0.25"/>
                                      </p:to>
                                    </p:set>
                                    <p:animEffect filter="image" prLst="opacity: 0.25">
                                      <p:cBhvr rctx="IE">
                                        <p:cTn id="144" dur="indefinite"/>
                                        <p:tgtEl>
                                          <p:spTgt spid="93"/>
                                        </p:tgtEl>
                                      </p:cBhvr>
                                    </p:animEffect>
                                  </p:childTnLst>
                                </p:cTn>
                              </p:par>
                              <p:par>
                                <p:cTn id="145" presetID="9" presetClass="emph" presetSubtype="0" nodeType="withEffect">
                                  <p:stCondLst>
                                    <p:cond delay="0"/>
                                  </p:stCondLst>
                                  <p:childTnLst>
                                    <p:set>
                                      <p:cBhvr>
                                        <p:cTn id="146" dur="indefinite"/>
                                        <p:tgtEl>
                                          <p:spTgt spid="96"/>
                                        </p:tgtEl>
                                        <p:attrNameLst>
                                          <p:attrName>style.opacity</p:attrName>
                                        </p:attrNameLst>
                                      </p:cBhvr>
                                      <p:to>
                                        <p:strVal val="0.25"/>
                                      </p:to>
                                    </p:set>
                                    <p:animEffect filter="image" prLst="opacity: 0.25">
                                      <p:cBhvr rctx="IE">
                                        <p:cTn id="147" dur="indefinite"/>
                                        <p:tgtEl>
                                          <p:spTgt spid="96"/>
                                        </p:tgtEl>
                                      </p:cBhvr>
                                    </p:animEffect>
                                  </p:childTnLst>
                                </p:cTn>
                              </p:par>
                              <p:par>
                                <p:cTn id="148" presetID="9" presetClass="emph" presetSubtype="0" grpId="1" nodeType="withEffect">
                                  <p:stCondLst>
                                    <p:cond delay="0"/>
                                  </p:stCondLst>
                                  <p:childTnLst>
                                    <p:set>
                                      <p:cBhvr>
                                        <p:cTn id="149" dur="indefinite"/>
                                        <p:tgtEl>
                                          <p:spTgt spid="138"/>
                                        </p:tgtEl>
                                        <p:attrNameLst>
                                          <p:attrName>style.opacity</p:attrName>
                                        </p:attrNameLst>
                                      </p:cBhvr>
                                      <p:to>
                                        <p:strVal val="0.25"/>
                                      </p:to>
                                    </p:set>
                                    <p:animEffect filter="image" prLst="opacity: 0.25">
                                      <p:cBhvr rctx="IE">
                                        <p:cTn id="150" dur="indefinite"/>
                                        <p:tgtEl>
                                          <p:spTgt spid="138"/>
                                        </p:tgtEl>
                                      </p:cBhvr>
                                    </p:animEffect>
                                  </p:childTnLst>
                                </p:cTn>
                              </p:par>
                              <p:par>
                                <p:cTn id="151" presetID="9" presetClass="emph" presetSubtype="0" grpId="1" nodeType="withEffect">
                                  <p:stCondLst>
                                    <p:cond delay="0"/>
                                  </p:stCondLst>
                                  <p:childTnLst>
                                    <p:set>
                                      <p:cBhvr>
                                        <p:cTn id="152" dur="indefinite"/>
                                        <p:tgtEl>
                                          <p:spTgt spid="147"/>
                                        </p:tgtEl>
                                        <p:attrNameLst>
                                          <p:attrName>style.opacity</p:attrName>
                                        </p:attrNameLst>
                                      </p:cBhvr>
                                      <p:to>
                                        <p:strVal val="0.25"/>
                                      </p:to>
                                    </p:set>
                                    <p:animEffect filter="image" prLst="opacity: 0.25">
                                      <p:cBhvr rctx="IE">
                                        <p:cTn id="153" dur="indefinite"/>
                                        <p:tgtEl>
                                          <p:spTgt spid="147"/>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32"/>
                                        </p:tgtEl>
                                        <p:attrNameLst>
                                          <p:attrName>style.visibility</p:attrName>
                                        </p:attrNameLst>
                                      </p:cBhvr>
                                      <p:to>
                                        <p:strVal val="visible"/>
                                      </p:to>
                                    </p:set>
                                    <p:animEffect transition="in" filter="fade">
                                      <p:cBhvr>
                                        <p:cTn id="158" dur="500"/>
                                        <p:tgtEl>
                                          <p:spTgt spid="32"/>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33"/>
                                        </p:tgtEl>
                                        <p:attrNameLst>
                                          <p:attrName>style.visibility</p:attrName>
                                        </p:attrNameLst>
                                      </p:cBhvr>
                                      <p:to>
                                        <p:strVal val="visible"/>
                                      </p:to>
                                    </p:set>
                                    <p:animEffect transition="in" filter="fade">
                                      <p:cBhvr>
                                        <p:cTn id="161" dur="500"/>
                                        <p:tgtEl>
                                          <p:spTgt spid="33"/>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34"/>
                                        </p:tgtEl>
                                        <p:attrNameLst>
                                          <p:attrName>style.visibility</p:attrName>
                                        </p:attrNameLst>
                                      </p:cBhvr>
                                      <p:to>
                                        <p:strVal val="visible"/>
                                      </p:to>
                                    </p:set>
                                    <p:animEffect transition="in" filter="fade">
                                      <p:cBhvr>
                                        <p:cTn id="164" dur="500"/>
                                        <p:tgtEl>
                                          <p:spTgt spid="34"/>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35"/>
                                        </p:tgtEl>
                                        <p:attrNameLst>
                                          <p:attrName>style.visibility</p:attrName>
                                        </p:attrNameLst>
                                      </p:cBhvr>
                                      <p:to>
                                        <p:strVal val="visible"/>
                                      </p:to>
                                    </p:set>
                                    <p:animEffect transition="in" filter="fade">
                                      <p:cBhvr>
                                        <p:cTn id="167" dur="500"/>
                                        <p:tgtEl>
                                          <p:spTgt spid="35"/>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36"/>
                                        </p:tgtEl>
                                        <p:attrNameLst>
                                          <p:attrName>style.visibility</p:attrName>
                                        </p:attrNameLst>
                                      </p:cBhvr>
                                      <p:to>
                                        <p:strVal val="visible"/>
                                      </p:to>
                                    </p:set>
                                    <p:animEffect transition="in" filter="fade">
                                      <p:cBhvr>
                                        <p:cTn id="170" dur="500"/>
                                        <p:tgtEl>
                                          <p:spTgt spid="36"/>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37"/>
                                        </p:tgtEl>
                                        <p:attrNameLst>
                                          <p:attrName>style.visibility</p:attrName>
                                        </p:attrNameLst>
                                      </p:cBhvr>
                                      <p:to>
                                        <p:strVal val="visible"/>
                                      </p:to>
                                    </p:set>
                                    <p:animEffect transition="in" filter="fade">
                                      <p:cBhvr>
                                        <p:cTn id="173" dur="500"/>
                                        <p:tgtEl>
                                          <p:spTgt spid="37"/>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fade">
                                      <p:cBhvr>
                                        <p:cTn id="176" dur="500"/>
                                        <p:tgtEl>
                                          <p:spTgt spid="38"/>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500"/>
                                        <p:tgtEl>
                                          <p:spTgt spid="39"/>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40"/>
                                        </p:tgtEl>
                                        <p:attrNameLst>
                                          <p:attrName>style.visibility</p:attrName>
                                        </p:attrNameLst>
                                      </p:cBhvr>
                                      <p:to>
                                        <p:strVal val="visible"/>
                                      </p:to>
                                    </p:set>
                                    <p:animEffect transition="in" filter="fade">
                                      <p:cBhvr>
                                        <p:cTn id="182" dur="500"/>
                                        <p:tgtEl>
                                          <p:spTgt spid="40"/>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41"/>
                                        </p:tgtEl>
                                        <p:attrNameLst>
                                          <p:attrName>style.visibility</p:attrName>
                                        </p:attrNameLst>
                                      </p:cBhvr>
                                      <p:to>
                                        <p:strVal val="visible"/>
                                      </p:to>
                                    </p:set>
                                    <p:animEffect transition="in" filter="fade">
                                      <p:cBhvr>
                                        <p:cTn id="185" dur="500"/>
                                        <p:tgtEl>
                                          <p:spTgt spid="41"/>
                                        </p:tgtEl>
                                      </p:cBhvr>
                                    </p:animEffect>
                                  </p:childTnLst>
                                </p:cTn>
                              </p:par>
                              <p:par>
                                <p:cTn id="186" presetID="10" presetClass="entr" presetSubtype="0" fill="hold" nodeType="withEffect">
                                  <p:stCondLst>
                                    <p:cond delay="0"/>
                                  </p:stCondLst>
                                  <p:childTnLst>
                                    <p:set>
                                      <p:cBhvr>
                                        <p:cTn id="187" dur="1" fill="hold">
                                          <p:stCondLst>
                                            <p:cond delay="0"/>
                                          </p:stCondLst>
                                        </p:cTn>
                                        <p:tgtEl>
                                          <p:spTgt spid="83"/>
                                        </p:tgtEl>
                                        <p:attrNameLst>
                                          <p:attrName>style.visibility</p:attrName>
                                        </p:attrNameLst>
                                      </p:cBhvr>
                                      <p:to>
                                        <p:strVal val="visible"/>
                                      </p:to>
                                    </p:set>
                                    <p:animEffect transition="in" filter="fade">
                                      <p:cBhvr>
                                        <p:cTn id="188" dur="500"/>
                                        <p:tgtEl>
                                          <p:spTgt spid="83"/>
                                        </p:tgtEl>
                                      </p:cBhvr>
                                    </p:animEffect>
                                  </p:childTnLst>
                                </p:cTn>
                              </p:par>
                              <p:par>
                                <p:cTn id="189" presetID="10" presetClass="entr" presetSubtype="0" fill="hold" nodeType="withEffect">
                                  <p:stCondLst>
                                    <p:cond delay="0"/>
                                  </p:stCondLst>
                                  <p:childTnLst>
                                    <p:set>
                                      <p:cBhvr>
                                        <p:cTn id="190" dur="1" fill="hold">
                                          <p:stCondLst>
                                            <p:cond delay="0"/>
                                          </p:stCondLst>
                                        </p:cTn>
                                        <p:tgtEl>
                                          <p:spTgt spid="111"/>
                                        </p:tgtEl>
                                        <p:attrNameLst>
                                          <p:attrName>style.visibility</p:attrName>
                                        </p:attrNameLst>
                                      </p:cBhvr>
                                      <p:to>
                                        <p:strVal val="visible"/>
                                      </p:to>
                                    </p:set>
                                    <p:animEffect transition="in" filter="fade">
                                      <p:cBhvr>
                                        <p:cTn id="191" dur="500"/>
                                        <p:tgtEl>
                                          <p:spTgt spid="111"/>
                                        </p:tgtEl>
                                      </p:cBhvr>
                                    </p:animEffect>
                                  </p:childTnLst>
                                </p:cTn>
                              </p:par>
                              <p:par>
                                <p:cTn id="192" presetID="10" presetClass="entr" presetSubtype="0" fill="hold" nodeType="withEffect">
                                  <p:stCondLst>
                                    <p:cond delay="0"/>
                                  </p:stCondLst>
                                  <p:childTnLst>
                                    <p:set>
                                      <p:cBhvr>
                                        <p:cTn id="193" dur="1" fill="hold">
                                          <p:stCondLst>
                                            <p:cond delay="0"/>
                                          </p:stCondLst>
                                        </p:cTn>
                                        <p:tgtEl>
                                          <p:spTgt spid="114"/>
                                        </p:tgtEl>
                                        <p:attrNameLst>
                                          <p:attrName>style.visibility</p:attrName>
                                        </p:attrNameLst>
                                      </p:cBhvr>
                                      <p:to>
                                        <p:strVal val="visible"/>
                                      </p:to>
                                    </p:set>
                                    <p:animEffect transition="in" filter="fade">
                                      <p:cBhvr>
                                        <p:cTn id="194" dur="500"/>
                                        <p:tgtEl>
                                          <p:spTgt spid="114"/>
                                        </p:tgtEl>
                                      </p:cBhvr>
                                    </p:animEffect>
                                  </p:childTnLst>
                                </p:cTn>
                              </p:par>
                              <p:par>
                                <p:cTn id="195" presetID="10" presetClass="entr" presetSubtype="0" fill="hold" nodeType="withEffect">
                                  <p:stCondLst>
                                    <p:cond delay="0"/>
                                  </p:stCondLst>
                                  <p:childTnLst>
                                    <p:set>
                                      <p:cBhvr>
                                        <p:cTn id="196" dur="1" fill="hold">
                                          <p:stCondLst>
                                            <p:cond delay="0"/>
                                          </p:stCondLst>
                                        </p:cTn>
                                        <p:tgtEl>
                                          <p:spTgt spid="117"/>
                                        </p:tgtEl>
                                        <p:attrNameLst>
                                          <p:attrName>style.visibility</p:attrName>
                                        </p:attrNameLst>
                                      </p:cBhvr>
                                      <p:to>
                                        <p:strVal val="visible"/>
                                      </p:to>
                                    </p:set>
                                    <p:animEffect transition="in" filter="fade">
                                      <p:cBhvr>
                                        <p:cTn id="197" dur="500"/>
                                        <p:tgtEl>
                                          <p:spTgt spid="117"/>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140"/>
                                        </p:tgtEl>
                                        <p:attrNameLst>
                                          <p:attrName>style.visibility</p:attrName>
                                        </p:attrNameLst>
                                      </p:cBhvr>
                                      <p:to>
                                        <p:strVal val="visible"/>
                                      </p:to>
                                    </p:set>
                                    <p:animEffect transition="in" filter="fade">
                                      <p:cBhvr>
                                        <p:cTn id="200" dur="500"/>
                                        <p:tgtEl>
                                          <p:spTgt spid="140"/>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49"/>
                                        </p:tgtEl>
                                        <p:attrNameLst>
                                          <p:attrName>style.visibility</p:attrName>
                                        </p:attrNameLst>
                                      </p:cBhvr>
                                      <p:to>
                                        <p:strVal val="visible"/>
                                      </p:to>
                                    </p:set>
                                    <p:animEffect transition="in" filter="fade">
                                      <p:cBhvr>
                                        <p:cTn id="203" dur="500"/>
                                        <p:tgtEl>
                                          <p:spTgt spid="149"/>
                                        </p:tgtEl>
                                      </p:cBhvr>
                                    </p:animEffect>
                                  </p:childTnLst>
                                </p:cTn>
                              </p:par>
                              <p:par>
                                <p:cTn id="204" presetID="9" presetClass="emph" presetSubtype="0" grpId="1" nodeType="withEffect">
                                  <p:stCondLst>
                                    <p:cond delay="0"/>
                                  </p:stCondLst>
                                  <p:childTnLst>
                                    <p:set>
                                      <p:cBhvr>
                                        <p:cTn id="205" dur="indefinite"/>
                                        <p:tgtEl>
                                          <p:spTgt spid="22"/>
                                        </p:tgtEl>
                                        <p:attrNameLst>
                                          <p:attrName>style.opacity</p:attrName>
                                        </p:attrNameLst>
                                      </p:cBhvr>
                                      <p:to>
                                        <p:strVal val="0.25"/>
                                      </p:to>
                                    </p:set>
                                    <p:animEffect filter="image" prLst="opacity: 0.25">
                                      <p:cBhvr rctx="IE">
                                        <p:cTn id="206" dur="indefinite"/>
                                        <p:tgtEl>
                                          <p:spTgt spid="22"/>
                                        </p:tgtEl>
                                      </p:cBhvr>
                                    </p:animEffect>
                                  </p:childTnLst>
                                </p:cTn>
                              </p:par>
                              <p:par>
                                <p:cTn id="207" presetID="9" presetClass="emph" presetSubtype="0" grpId="1" nodeType="withEffect">
                                  <p:stCondLst>
                                    <p:cond delay="0"/>
                                  </p:stCondLst>
                                  <p:childTnLst>
                                    <p:set>
                                      <p:cBhvr>
                                        <p:cTn id="208" dur="indefinite"/>
                                        <p:tgtEl>
                                          <p:spTgt spid="23"/>
                                        </p:tgtEl>
                                        <p:attrNameLst>
                                          <p:attrName>style.opacity</p:attrName>
                                        </p:attrNameLst>
                                      </p:cBhvr>
                                      <p:to>
                                        <p:strVal val="0.25"/>
                                      </p:to>
                                    </p:set>
                                    <p:animEffect filter="image" prLst="opacity: 0.25">
                                      <p:cBhvr rctx="IE">
                                        <p:cTn id="209" dur="indefinite"/>
                                        <p:tgtEl>
                                          <p:spTgt spid="23"/>
                                        </p:tgtEl>
                                      </p:cBhvr>
                                    </p:animEffect>
                                  </p:childTnLst>
                                </p:cTn>
                              </p:par>
                              <p:par>
                                <p:cTn id="210" presetID="9" presetClass="emph" presetSubtype="0" grpId="1" nodeType="withEffect">
                                  <p:stCondLst>
                                    <p:cond delay="0"/>
                                  </p:stCondLst>
                                  <p:childTnLst>
                                    <p:set>
                                      <p:cBhvr>
                                        <p:cTn id="211" dur="indefinite"/>
                                        <p:tgtEl>
                                          <p:spTgt spid="24"/>
                                        </p:tgtEl>
                                        <p:attrNameLst>
                                          <p:attrName>style.opacity</p:attrName>
                                        </p:attrNameLst>
                                      </p:cBhvr>
                                      <p:to>
                                        <p:strVal val="0.25"/>
                                      </p:to>
                                    </p:set>
                                    <p:animEffect filter="image" prLst="opacity: 0.25">
                                      <p:cBhvr rctx="IE">
                                        <p:cTn id="212" dur="indefinite"/>
                                        <p:tgtEl>
                                          <p:spTgt spid="24"/>
                                        </p:tgtEl>
                                      </p:cBhvr>
                                    </p:animEffect>
                                  </p:childTnLst>
                                </p:cTn>
                              </p:par>
                              <p:par>
                                <p:cTn id="213" presetID="9" presetClass="emph" presetSubtype="0" grpId="1" nodeType="withEffect">
                                  <p:stCondLst>
                                    <p:cond delay="0"/>
                                  </p:stCondLst>
                                  <p:childTnLst>
                                    <p:set>
                                      <p:cBhvr>
                                        <p:cTn id="214" dur="indefinite"/>
                                        <p:tgtEl>
                                          <p:spTgt spid="25"/>
                                        </p:tgtEl>
                                        <p:attrNameLst>
                                          <p:attrName>style.opacity</p:attrName>
                                        </p:attrNameLst>
                                      </p:cBhvr>
                                      <p:to>
                                        <p:strVal val="0.25"/>
                                      </p:to>
                                    </p:set>
                                    <p:animEffect filter="image" prLst="opacity: 0.25">
                                      <p:cBhvr rctx="IE">
                                        <p:cTn id="215" dur="indefinite"/>
                                        <p:tgtEl>
                                          <p:spTgt spid="25"/>
                                        </p:tgtEl>
                                      </p:cBhvr>
                                    </p:animEffect>
                                  </p:childTnLst>
                                </p:cTn>
                              </p:par>
                              <p:par>
                                <p:cTn id="216" presetID="9" presetClass="emph" presetSubtype="0" grpId="1" nodeType="withEffect">
                                  <p:stCondLst>
                                    <p:cond delay="0"/>
                                  </p:stCondLst>
                                  <p:childTnLst>
                                    <p:set>
                                      <p:cBhvr>
                                        <p:cTn id="217" dur="indefinite"/>
                                        <p:tgtEl>
                                          <p:spTgt spid="26"/>
                                        </p:tgtEl>
                                        <p:attrNameLst>
                                          <p:attrName>style.opacity</p:attrName>
                                        </p:attrNameLst>
                                      </p:cBhvr>
                                      <p:to>
                                        <p:strVal val="0.25"/>
                                      </p:to>
                                    </p:set>
                                    <p:animEffect filter="image" prLst="opacity: 0.25">
                                      <p:cBhvr rctx="IE">
                                        <p:cTn id="218" dur="indefinite"/>
                                        <p:tgtEl>
                                          <p:spTgt spid="26"/>
                                        </p:tgtEl>
                                      </p:cBhvr>
                                    </p:animEffect>
                                  </p:childTnLst>
                                </p:cTn>
                              </p:par>
                              <p:par>
                                <p:cTn id="219" presetID="9" presetClass="emph" presetSubtype="0" grpId="1" nodeType="withEffect">
                                  <p:stCondLst>
                                    <p:cond delay="0"/>
                                  </p:stCondLst>
                                  <p:childTnLst>
                                    <p:set>
                                      <p:cBhvr>
                                        <p:cTn id="220" dur="indefinite"/>
                                        <p:tgtEl>
                                          <p:spTgt spid="27"/>
                                        </p:tgtEl>
                                        <p:attrNameLst>
                                          <p:attrName>style.opacity</p:attrName>
                                        </p:attrNameLst>
                                      </p:cBhvr>
                                      <p:to>
                                        <p:strVal val="0.25"/>
                                      </p:to>
                                    </p:set>
                                    <p:animEffect filter="image" prLst="opacity: 0.25">
                                      <p:cBhvr rctx="IE">
                                        <p:cTn id="221" dur="indefinite"/>
                                        <p:tgtEl>
                                          <p:spTgt spid="27"/>
                                        </p:tgtEl>
                                      </p:cBhvr>
                                    </p:animEffect>
                                  </p:childTnLst>
                                </p:cTn>
                              </p:par>
                              <p:par>
                                <p:cTn id="222" presetID="9" presetClass="emph" presetSubtype="0" grpId="1" nodeType="withEffect">
                                  <p:stCondLst>
                                    <p:cond delay="0"/>
                                  </p:stCondLst>
                                  <p:childTnLst>
                                    <p:set>
                                      <p:cBhvr>
                                        <p:cTn id="223" dur="indefinite"/>
                                        <p:tgtEl>
                                          <p:spTgt spid="28"/>
                                        </p:tgtEl>
                                        <p:attrNameLst>
                                          <p:attrName>style.opacity</p:attrName>
                                        </p:attrNameLst>
                                      </p:cBhvr>
                                      <p:to>
                                        <p:strVal val="0.25"/>
                                      </p:to>
                                    </p:set>
                                    <p:animEffect filter="image" prLst="opacity: 0.25">
                                      <p:cBhvr rctx="IE">
                                        <p:cTn id="224" dur="indefinite"/>
                                        <p:tgtEl>
                                          <p:spTgt spid="28"/>
                                        </p:tgtEl>
                                      </p:cBhvr>
                                    </p:animEffect>
                                  </p:childTnLst>
                                </p:cTn>
                              </p:par>
                              <p:par>
                                <p:cTn id="225" presetID="9" presetClass="emph" presetSubtype="0" grpId="1" nodeType="withEffect">
                                  <p:stCondLst>
                                    <p:cond delay="0"/>
                                  </p:stCondLst>
                                  <p:childTnLst>
                                    <p:set>
                                      <p:cBhvr>
                                        <p:cTn id="226" dur="indefinite"/>
                                        <p:tgtEl>
                                          <p:spTgt spid="29"/>
                                        </p:tgtEl>
                                        <p:attrNameLst>
                                          <p:attrName>style.opacity</p:attrName>
                                        </p:attrNameLst>
                                      </p:cBhvr>
                                      <p:to>
                                        <p:strVal val="0.25"/>
                                      </p:to>
                                    </p:set>
                                    <p:animEffect filter="image" prLst="opacity: 0.25">
                                      <p:cBhvr rctx="IE">
                                        <p:cTn id="227" dur="indefinite"/>
                                        <p:tgtEl>
                                          <p:spTgt spid="29"/>
                                        </p:tgtEl>
                                      </p:cBhvr>
                                    </p:animEffect>
                                  </p:childTnLst>
                                </p:cTn>
                              </p:par>
                              <p:par>
                                <p:cTn id="228" presetID="9" presetClass="emph" presetSubtype="0" grpId="1" nodeType="withEffect">
                                  <p:stCondLst>
                                    <p:cond delay="0"/>
                                  </p:stCondLst>
                                  <p:childTnLst>
                                    <p:set>
                                      <p:cBhvr>
                                        <p:cTn id="229" dur="indefinite"/>
                                        <p:tgtEl>
                                          <p:spTgt spid="30"/>
                                        </p:tgtEl>
                                        <p:attrNameLst>
                                          <p:attrName>style.opacity</p:attrName>
                                        </p:attrNameLst>
                                      </p:cBhvr>
                                      <p:to>
                                        <p:strVal val="0.25"/>
                                      </p:to>
                                    </p:set>
                                    <p:animEffect filter="image" prLst="opacity: 0.25">
                                      <p:cBhvr rctx="IE">
                                        <p:cTn id="230" dur="indefinite"/>
                                        <p:tgtEl>
                                          <p:spTgt spid="30"/>
                                        </p:tgtEl>
                                      </p:cBhvr>
                                    </p:animEffect>
                                  </p:childTnLst>
                                </p:cTn>
                              </p:par>
                              <p:par>
                                <p:cTn id="231" presetID="9" presetClass="emph" presetSubtype="0" grpId="1" nodeType="withEffect">
                                  <p:stCondLst>
                                    <p:cond delay="0"/>
                                  </p:stCondLst>
                                  <p:childTnLst>
                                    <p:set>
                                      <p:cBhvr>
                                        <p:cTn id="232" dur="indefinite"/>
                                        <p:tgtEl>
                                          <p:spTgt spid="31"/>
                                        </p:tgtEl>
                                        <p:attrNameLst>
                                          <p:attrName>style.opacity</p:attrName>
                                        </p:attrNameLst>
                                      </p:cBhvr>
                                      <p:to>
                                        <p:strVal val="0.25"/>
                                      </p:to>
                                    </p:set>
                                    <p:animEffect filter="image" prLst="opacity: 0.25">
                                      <p:cBhvr rctx="IE">
                                        <p:cTn id="233" dur="indefinite"/>
                                        <p:tgtEl>
                                          <p:spTgt spid="31"/>
                                        </p:tgtEl>
                                      </p:cBhvr>
                                    </p:animEffect>
                                  </p:childTnLst>
                                </p:cTn>
                              </p:par>
                              <p:par>
                                <p:cTn id="234" presetID="9" presetClass="emph" presetSubtype="0" nodeType="withEffect">
                                  <p:stCondLst>
                                    <p:cond delay="0"/>
                                  </p:stCondLst>
                                  <p:childTnLst>
                                    <p:set>
                                      <p:cBhvr>
                                        <p:cTn id="235" dur="indefinite"/>
                                        <p:tgtEl>
                                          <p:spTgt spid="84"/>
                                        </p:tgtEl>
                                        <p:attrNameLst>
                                          <p:attrName>style.opacity</p:attrName>
                                        </p:attrNameLst>
                                      </p:cBhvr>
                                      <p:to>
                                        <p:strVal val="0.25"/>
                                      </p:to>
                                    </p:set>
                                    <p:animEffect filter="image" prLst="opacity: 0.25">
                                      <p:cBhvr rctx="IE">
                                        <p:cTn id="236" dur="indefinite"/>
                                        <p:tgtEl>
                                          <p:spTgt spid="84"/>
                                        </p:tgtEl>
                                      </p:cBhvr>
                                    </p:animEffect>
                                  </p:childTnLst>
                                </p:cTn>
                              </p:par>
                              <p:par>
                                <p:cTn id="237" presetID="9" presetClass="emph" presetSubtype="0" nodeType="withEffect">
                                  <p:stCondLst>
                                    <p:cond delay="0"/>
                                  </p:stCondLst>
                                  <p:childTnLst>
                                    <p:set>
                                      <p:cBhvr>
                                        <p:cTn id="238" dur="indefinite"/>
                                        <p:tgtEl>
                                          <p:spTgt spid="102"/>
                                        </p:tgtEl>
                                        <p:attrNameLst>
                                          <p:attrName>style.opacity</p:attrName>
                                        </p:attrNameLst>
                                      </p:cBhvr>
                                      <p:to>
                                        <p:strVal val="0.25"/>
                                      </p:to>
                                    </p:set>
                                    <p:animEffect filter="image" prLst="opacity: 0.25">
                                      <p:cBhvr rctx="IE">
                                        <p:cTn id="239" dur="indefinite"/>
                                        <p:tgtEl>
                                          <p:spTgt spid="102"/>
                                        </p:tgtEl>
                                      </p:cBhvr>
                                    </p:animEffect>
                                  </p:childTnLst>
                                </p:cTn>
                              </p:par>
                              <p:par>
                                <p:cTn id="240" presetID="9" presetClass="emph" presetSubtype="0" nodeType="withEffect">
                                  <p:stCondLst>
                                    <p:cond delay="0"/>
                                  </p:stCondLst>
                                  <p:childTnLst>
                                    <p:set>
                                      <p:cBhvr>
                                        <p:cTn id="241" dur="indefinite"/>
                                        <p:tgtEl>
                                          <p:spTgt spid="108"/>
                                        </p:tgtEl>
                                        <p:attrNameLst>
                                          <p:attrName>style.opacity</p:attrName>
                                        </p:attrNameLst>
                                      </p:cBhvr>
                                      <p:to>
                                        <p:strVal val="0.25"/>
                                      </p:to>
                                    </p:set>
                                    <p:animEffect filter="image" prLst="opacity: 0.25">
                                      <p:cBhvr rctx="IE">
                                        <p:cTn id="242" dur="indefinite"/>
                                        <p:tgtEl>
                                          <p:spTgt spid="108"/>
                                        </p:tgtEl>
                                      </p:cBhvr>
                                    </p:animEffect>
                                  </p:childTnLst>
                                </p:cTn>
                              </p:par>
                              <p:par>
                                <p:cTn id="243" presetID="9" presetClass="emph" presetSubtype="0" grpId="1" nodeType="withEffect">
                                  <p:stCondLst>
                                    <p:cond delay="0"/>
                                  </p:stCondLst>
                                  <p:childTnLst>
                                    <p:set>
                                      <p:cBhvr>
                                        <p:cTn id="244" dur="indefinite"/>
                                        <p:tgtEl>
                                          <p:spTgt spid="139"/>
                                        </p:tgtEl>
                                        <p:attrNameLst>
                                          <p:attrName>style.opacity</p:attrName>
                                        </p:attrNameLst>
                                      </p:cBhvr>
                                      <p:to>
                                        <p:strVal val="0.25"/>
                                      </p:to>
                                    </p:set>
                                    <p:animEffect filter="image" prLst="opacity: 0.25">
                                      <p:cBhvr rctx="IE">
                                        <p:cTn id="245" dur="indefinite"/>
                                        <p:tgtEl>
                                          <p:spTgt spid="139"/>
                                        </p:tgtEl>
                                      </p:cBhvr>
                                    </p:animEffect>
                                  </p:childTnLst>
                                </p:cTn>
                              </p:par>
                              <p:par>
                                <p:cTn id="246" presetID="9" presetClass="emph" presetSubtype="0" grpId="1" nodeType="withEffect">
                                  <p:stCondLst>
                                    <p:cond delay="0"/>
                                  </p:stCondLst>
                                  <p:childTnLst>
                                    <p:set>
                                      <p:cBhvr>
                                        <p:cTn id="247" dur="indefinite"/>
                                        <p:tgtEl>
                                          <p:spTgt spid="148"/>
                                        </p:tgtEl>
                                        <p:attrNameLst>
                                          <p:attrName>style.opacity</p:attrName>
                                        </p:attrNameLst>
                                      </p:cBhvr>
                                      <p:to>
                                        <p:strVal val="0.25"/>
                                      </p:to>
                                    </p:set>
                                    <p:animEffect filter="image" prLst="opacity: 0.25">
                                      <p:cBhvr rctx="IE">
                                        <p:cTn id="248" dur="indefinite"/>
                                        <p:tgtEl>
                                          <p:spTgt spid="148"/>
                                        </p:tgtEl>
                                      </p:cBhvr>
                                    </p:animEffect>
                                  </p:childTnLst>
                                </p:cTn>
                              </p:par>
                            </p:childTnLst>
                          </p:cTn>
                        </p:par>
                      </p:childTnLst>
                    </p:cTn>
                  </p:par>
                  <p:par>
                    <p:cTn id="249" fill="hold">
                      <p:stCondLst>
                        <p:cond delay="indefinite"/>
                      </p:stCondLst>
                      <p:childTnLst>
                        <p:par>
                          <p:cTn id="250" fill="hold">
                            <p:stCondLst>
                              <p:cond delay="0"/>
                            </p:stCondLst>
                            <p:childTnLst>
                              <p:par>
                                <p:cTn id="251" presetID="10" presetClass="entr" presetSubtype="0" fill="hold" grpId="0" nodeType="clickEffect">
                                  <p:stCondLst>
                                    <p:cond delay="0"/>
                                  </p:stCondLst>
                                  <p:childTnLst>
                                    <p:set>
                                      <p:cBhvr>
                                        <p:cTn id="252" dur="1" fill="hold">
                                          <p:stCondLst>
                                            <p:cond delay="0"/>
                                          </p:stCondLst>
                                        </p:cTn>
                                        <p:tgtEl>
                                          <p:spTgt spid="42"/>
                                        </p:tgtEl>
                                        <p:attrNameLst>
                                          <p:attrName>style.visibility</p:attrName>
                                        </p:attrNameLst>
                                      </p:cBhvr>
                                      <p:to>
                                        <p:strVal val="visible"/>
                                      </p:to>
                                    </p:set>
                                    <p:animEffect transition="in" filter="fade">
                                      <p:cBhvr>
                                        <p:cTn id="253" dur="500"/>
                                        <p:tgtEl>
                                          <p:spTgt spid="42"/>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43"/>
                                        </p:tgtEl>
                                        <p:attrNameLst>
                                          <p:attrName>style.visibility</p:attrName>
                                        </p:attrNameLst>
                                      </p:cBhvr>
                                      <p:to>
                                        <p:strVal val="visible"/>
                                      </p:to>
                                    </p:set>
                                    <p:animEffect transition="in" filter="fade">
                                      <p:cBhvr>
                                        <p:cTn id="256" dur="500"/>
                                        <p:tgtEl>
                                          <p:spTgt spid="43"/>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44"/>
                                        </p:tgtEl>
                                        <p:attrNameLst>
                                          <p:attrName>style.visibility</p:attrName>
                                        </p:attrNameLst>
                                      </p:cBhvr>
                                      <p:to>
                                        <p:strVal val="visible"/>
                                      </p:to>
                                    </p:set>
                                    <p:animEffect transition="in" filter="fade">
                                      <p:cBhvr>
                                        <p:cTn id="259" dur="500"/>
                                        <p:tgtEl>
                                          <p:spTgt spid="44"/>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45"/>
                                        </p:tgtEl>
                                        <p:attrNameLst>
                                          <p:attrName>style.visibility</p:attrName>
                                        </p:attrNameLst>
                                      </p:cBhvr>
                                      <p:to>
                                        <p:strVal val="visible"/>
                                      </p:to>
                                    </p:set>
                                    <p:animEffect transition="in" filter="fade">
                                      <p:cBhvr>
                                        <p:cTn id="262" dur="500"/>
                                        <p:tgtEl>
                                          <p:spTgt spid="45"/>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46"/>
                                        </p:tgtEl>
                                        <p:attrNameLst>
                                          <p:attrName>style.visibility</p:attrName>
                                        </p:attrNameLst>
                                      </p:cBhvr>
                                      <p:to>
                                        <p:strVal val="visible"/>
                                      </p:to>
                                    </p:set>
                                    <p:animEffect transition="in" filter="fade">
                                      <p:cBhvr>
                                        <p:cTn id="265" dur="500"/>
                                        <p:tgtEl>
                                          <p:spTgt spid="46"/>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47"/>
                                        </p:tgtEl>
                                        <p:attrNameLst>
                                          <p:attrName>style.visibility</p:attrName>
                                        </p:attrNameLst>
                                      </p:cBhvr>
                                      <p:to>
                                        <p:strVal val="visible"/>
                                      </p:to>
                                    </p:set>
                                    <p:animEffect transition="in" filter="fade">
                                      <p:cBhvr>
                                        <p:cTn id="268" dur="500"/>
                                        <p:tgtEl>
                                          <p:spTgt spid="47"/>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48"/>
                                        </p:tgtEl>
                                        <p:attrNameLst>
                                          <p:attrName>style.visibility</p:attrName>
                                        </p:attrNameLst>
                                      </p:cBhvr>
                                      <p:to>
                                        <p:strVal val="visible"/>
                                      </p:to>
                                    </p:set>
                                    <p:animEffect transition="in" filter="fade">
                                      <p:cBhvr>
                                        <p:cTn id="271" dur="500"/>
                                        <p:tgtEl>
                                          <p:spTgt spid="48"/>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49"/>
                                        </p:tgtEl>
                                        <p:attrNameLst>
                                          <p:attrName>style.visibility</p:attrName>
                                        </p:attrNameLst>
                                      </p:cBhvr>
                                      <p:to>
                                        <p:strVal val="visible"/>
                                      </p:to>
                                    </p:set>
                                    <p:animEffect transition="in" filter="fade">
                                      <p:cBhvr>
                                        <p:cTn id="274" dur="500"/>
                                        <p:tgtEl>
                                          <p:spTgt spid="49"/>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50"/>
                                        </p:tgtEl>
                                        <p:attrNameLst>
                                          <p:attrName>style.visibility</p:attrName>
                                        </p:attrNameLst>
                                      </p:cBhvr>
                                      <p:to>
                                        <p:strVal val="visible"/>
                                      </p:to>
                                    </p:set>
                                    <p:animEffect transition="in" filter="fade">
                                      <p:cBhvr>
                                        <p:cTn id="277" dur="500"/>
                                        <p:tgtEl>
                                          <p:spTgt spid="50"/>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51"/>
                                        </p:tgtEl>
                                        <p:attrNameLst>
                                          <p:attrName>style.visibility</p:attrName>
                                        </p:attrNameLst>
                                      </p:cBhvr>
                                      <p:to>
                                        <p:strVal val="visible"/>
                                      </p:to>
                                    </p:set>
                                    <p:animEffect transition="in" filter="fade">
                                      <p:cBhvr>
                                        <p:cTn id="280" dur="500"/>
                                        <p:tgtEl>
                                          <p:spTgt spid="51"/>
                                        </p:tgtEl>
                                      </p:cBhvr>
                                    </p:animEffect>
                                  </p:childTnLst>
                                </p:cTn>
                              </p:par>
                              <p:par>
                                <p:cTn id="281" presetID="10" presetClass="entr" presetSubtype="0" fill="hold" nodeType="withEffect">
                                  <p:stCondLst>
                                    <p:cond delay="0"/>
                                  </p:stCondLst>
                                  <p:childTnLst>
                                    <p:set>
                                      <p:cBhvr>
                                        <p:cTn id="282" dur="1" fill="hold">
                                          <p:stCondLst>
                                            <p:cond delay="0"/>
                                          </p:stCondLst>
                                        </p:cTn>
                                        <p:tgtEl>
                                          <p:spTgt spid="85"/>
                                        </p:tgtEl>
                                        <p:attrNameLst>
                                          <p:attrName>style.visibility</p:attrName>
                                        </p:attrNameLst>
                                      </p:cBhvr>
                                      <p:to>
                                        <p:strVal val="visible"/>
                                      </p:to>
                                    </p:set>
                                    <p:animEffect transition="in" filter="fade">
                                      <p:cBhvr>
                                        <p:cTn id="283" dur="500"/>
                                        <p:tgtEl>
                                          <p:spTgt spid="85"/>
                                        </p:tgtEl>
                                      </p:cBhvr>
                                    </p:animEffect>
                                  </p:childTnLst>
                                </p:cTn>
                              </p:par>
                              <p:par>
                                <p:cTn id="284" presetID="10" presetClass="entr" presetSubtype="0" fill="hold" nodeType="withEffect">
                                  <p:stCondLst>
                                    <p:cond delay="0"/>
                                  </p:stCondLst>
                                  <p:childTnLst>
                                    <p:set>
                                      <p:cBhvr>
                                        <p:cTn id="285" dur="1" fill="hold">
                                          <p:stCondLst>
                                            <p:cond delay="0"/>
                                          </p:stCondLst>
                                        </p:cTn>
                                        <p:tgtEl>
                                          <p:spTgt spid="120"/>
                                        </p:tgtEl>
                                        <p:attrNameLst>
                                          <p:attrName>style.visibility</p:attrName>
                                        </p:attrNameLst>
                                      </p:cBhvr>
                                      <p:to>
                                        <p:strVal val="visible"/>
                                      </p:to>
                                    </p:set>
                                    <p:animEffect transition="in" filter="fade">
                                      <p:cBhvr>
                                        <p:cTn id="286" dur="500"/>
                                        <p:tgtEl>
                                          <p:spTgt spid="120"/>
                                        </p:tgtEl>
                                      </p:cBhvr>
                                    </p:animEffect>
                                  </p:childTnLst>
                                </p:cTn>
                              </p:par>
                              <p:par>
                                <p:cTn id="287" presetID="10" presetClass="entr" presetSubtype="0" fill="hold" nodeType="withEffect">
                                  <p:stCondLst>
                                    <p:cond delay="0"/>
                                  </p:stCondLst>
                                  <p:childTnLst>
                                    <p:set>
                                      <p:cBhvr>
                                        <p:cTn id="288" dur="1" fill="hold">
                                          <p:stCondLst>
                                            <p:cond delay="0"/>
                                          </p:stCondLst>
                                        </p:cTn>
                                        <p:tgtEl>
                                          <p:spTgt spid="123"/>
                                        </p:tgtEl>
                                        <p:attrNameLst>
                                          <p:attrName>style.visibility</p:attrName>
                                        </p:attrNameLst>
                                      </p:cBhvr>
                                      <p:to>
                                        <p:strVal val="visible"/>
                                      </p:to>
                                    </p:set>
                                    <p:animEffect transition="in" filter="fade">
                                      <p:cBhvr>
                                        <p:cTn id="289" dur="500"/>
                                        <p:tgtEl>
                                          <p:spTgt spid="123"/>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141"/>
                                        </p:tgtEl>
                                        <p:attrNameLst>
                                          <p:attrName>style.visibility</p:attrName>
                                        </p:attrNameLst>
                                      </p:cBhvr>
                                      <p:to>
                                        <p:strVal val="visible"/>
                                      </p:to>
                                    </p:set>
                                    <p:animEffect transition="in" filter="fade">
                                      <p:cBhvr>
                                        <p:cTn id="292" dur="500"/>
                                        <p:tgtEl>
                                          <p:spTgt spid="141"/>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50"/>
                                        </p:tgtEl>
                                        <p:attrNameLst>
                                          <p:attrName>style.visibility</p:attrName>
                                        </p:attrNameLst>
                                      </p:cBhvr>
                                      <p:to>
                                        <p:strVal val="visible"/>
                                      </p:to>
                                    </p:set>
                                    <p:animEffect transition="in" filter="fade">
                                      <p:cBhvr>
                                        <p:cTn id="295" dur="500"/>
                                        <p:tgtEl>
                                          <p:spTgt spid="150"/>
                                        </p:tgtEl>
                                      </p:cBhvr>
                                    </p:animEffect>
                                  </p:childTnLst>
                                </p:cTn>
                              </p:par>
                              <p:par>
                                <p:cTn id="296" presetID="9" presetClass="emph" presetSubtype="0" grpId="1" nodeType="withEffect">
                                  <p:stCondLst>
                                    <p:cond delay="0"/>
                                  </p:stCondLst>
                                  <p:childTnLst>
                                    <p:set>
                                      <p:cBhvr>
                                        <p:cTn id="297" dur="indefinite"/>
                                        <p:tgtEl>
                                          <p:spTgt spid="32"/>
                                        </p:tgtEl>
                                        <p:attrNameLst>
                                          <p:attrName>style.opacity</p:attrName>
                                        </p:attrNameLst>
                                      </p:cBhvr>
                                      <p:to>
                                        <p:strVal val="0.25"/>
                                      </p:to>
                                    </p:set>
                                    <p:animEffect filter="image" prLst="opacity: 0.25">
                                      <p:cBhvr rctx="IE">
                                        <p:cTn id="298" dur="indefinite"/>
                                        <p:tgtEl>
                                          <p:spTgt spid="32"/>
                                        </p:tgtEl>
                                      </p:cBhvr>
                                    </p:animEffect>
                                  </p:childTnLst>
                                </p:cTn>
                              </p:par>
                              <p:par>
                                <p:cTn id="299" presetID="9" presetClass="emph" presetSubtype="0" grpId="1" nodeType="withEffect">
                                  <p:stCondLst>
                                    <p:cond delay="0"/>
                                  </p:stCondLst>
                                  <p:childTnLst>
                                    <p:set>
                                      <p:cBhvr>
                                        <p:cTn id="300" dur="indefinite"/>
                                        <p:tgtEl>
                                          <p:spTgt spid="33"/>
                                        </p:tgtEl>
                                        <p:attrNameLst>
                                          <p:attrName>style.opacity</p:attrName>
                                        </p:attrNameLst>
                                      </p:cBhvr>
                                      <p:to>
                                        <p:strVal val="0.25"/>
                                      </p:to>
                                    </p:set>
                                    <p:animEffect filter="image" prLst="opacity: 0.25">
                                      <p:cBhvr rctx="IE">
                                        <p:cTn id="301" dur="indefinite"/>
                                        <p:tgtEl>
                                          <p:spTgt spid="33"/>
                                        </p:tgtEl>
                                      </p:cBhvr>
                                    </p:animEffect>
                                  </p:childTnLst>
                                </p:cTn>
                              </p:par>
                              <p:par>
                                <p:cTn id="302" presetID="9" presetClass="emph" presetSubtype="0" grpId="1" nodeType="withEffect">
                                  <p:stCondLst>
                                    <p:cond delay="0"/>
                                  </p:stCondLst>
                                  <p:childTnLst>
                                    <p:set>
                                      <p:cBhvr>
                                        <p:cTn id="303" dur="indefinite"/>
                                        <p:tgtEl>
                                          <p:spTgt spid="34"/>
                                        </p:tgtEl>
                                        <p:attrNameLst>
                                          <p:attrName>style.opacity</p:attrName>
                                        </p:attrNameLst>
                                      </p:cBhvr>
                                      <p:to>
                                        <p:strVal val="0.25"/>
                                      </p:to>
                                    </p:set>
                                    <p:animEffect filter="image" prLst="opacity: 0.25">
                                      <p:cBhvr rctx="IE">
                                        <p:cTn id="304" dur="indefinite"/>
                                        <p:tgtEl>
                                          <p:spTgt spid="34"/>
                                        </p:tgtEl>
                                      </p:cBhvr>
                                    </p:animEffect>
                                  </p:childTnLst>
                                </p:cTn>
                              </p:par>
                              <p:par>
                                <p:cTn id="305" presetID="9" presetClass="emph" presetSubtype="0" grpId="1" nodeType="withEffect">
                                  <p:stCondLst>
                                    <p:cond delay="0"/>
                                  </p:stCondLst>
                                  <p:childTnLst>
                                    <p:set>
                                      <p:cBhvr>
                                        <p:cTn id="306" dur="indefinite"/>
                                        <p:tgtEl>
                                          <p:spTgt spid="35"/>
                                        </p:tgtEl>
                                        <p:attrNameLst>
                                          <p:attrName>style.opacity</p:attrName>
                                        </p:attrNameLst>
                                      </p:cBhvr>
                                      <p:to>
                                        <p:strVal val="0.25"/>
                                      </p:to>
                                    </p:set>
                                    <p:animEffect filter="image" prLst="opacity: 0.25">
                                      <p:cBhvr rctx="IE">
                                        <p:cTn id="307" dur="indefinite"/>
                                        <p:tgtEl>
                                          <p:spTgt spid="35"/>
                                        </p:tgtEl>
                                      </p:cBhvr>
                                    </p:animEffect>
                                  </p:childTnLst>
                                </p:cTn>
                              </p:par>
                              <p:par>
                                <p:cTn id="308" presetID="9" presetClass="emph" presetSubtype="0" grpId="1" nodeType="withEffect">
                                  <p:stCondLst>
                                    <p:cond delay="0"/>
                                  </p:stCondLst>
                                  <p:childTnLst>
                                    <p:set>
                                      <p:cBhvr>
                                        <p:cTn id="309" dur="indefinite"/>
                                        <p:tgtEl>
                                          <p:spTgt spid="36"/>
                                        </p:tgtEl>
                                        <p:attrNameLst>
                                          <p:attrName>style.opacity</p:attrName>
                                        </p:attrNameLst>
                                      </p:cBhvr>
                                      <p:to>
                                        <p:strVal val="0.25"/>
                                      </p:to>
                                    </p:set>
                                    <p:animEffect filter="image" prLst="opacity: 0.25">
                                      <p:cBhvr rctx="IE">
                                        <p:cTn id="310" dur="indefinite"/>
                                        <p:tgtEl>
                                          <p:spTgt spid="36"/>
                                        </p:tgtEl>
                                      </p:cBhvr>
                                    </p:animEffect>
                                  </p:childTnLst>
                                </p:cTn>
                              </p:par>
                              <p:par>
                                <p:cTn id="311" presetID="9" presetClass="emph" presetSubtype="0" grpId="1" nodeType="withEffect">
                                  <p:stCondLst>
                                    <p:cond delay="0"/>
                                  </p:stCondLst>
                                  <p:childTnLst>
                                    <p:set>
                                      <p:cBhvr>
                                        <p:cTn id="312" dur="indefinite"/>
                                        <p:tgtEl>
                                          <p:spTgt spid="37"/>
                                        </p:tgtEl>
                                        <p:attrNameLst>
                                          <p:attrName>style.opacity</p:attrName>
                                        </p:attrNameLst>
                                      </p:cBhvr>
                                      <p:to>
                                        <p:strVal val="0.25"/>
                                      </p:to>
                                    </p:set>
                                    <p:animEffect filter="image" prLst="opacity: 0.25">
                                      <p:cBhvr rctx="IE">
                                        <p:cTn id="313" dur="indefinite"/>
                                        <p:tgtEl>
                                          <p:spTgt spid="37"/>
                                        </p:tgtEl>
                                      </p:cBhvr>
                                    </p:animEffect>
                                  </p:childTnLst>
                                </p:cTn>
                              </p:par>
                              <p:par>
                                <p:cTn id="314" presetID="9" presetClass="emph" presetSubtype="0" grpId="1" nodeType="withEffect">
                                  <p:stCondLst>
                                    <p:cond delay="0"/>
                                  </p:stCondLst>
                                  <p:childTnLst>
                                    <p:set>
                                      <p:cBhvr>
                                        <p:cTn id="315" dur="indefinite"/>
                                        <p:tgtEl>
                                          <p:spTgt spid="38"/>
                                        </p:tgtEl>
                                        <p:attrNameLst>
                                          <p:attrName>style.opacity</p:attrName>
                                        </p:attrNameLst>
                                      </p:cBhvr>
                                      <p:to>
                                        <p:strVal val="0.25"/>
                                      </p:to>
                                    </p:set>
                                    <p:animEffect filter="image" prLst="opacity: 0.25">
                                      <p:cBhvr rctx="IE">
                                        <p:cTn id="316" dur="indefinite"/>
                                        <p:tgtEl>
                                          <p:spTgt spid="38"/>
                                        </p:tgtEl>
                                      </p:cBhvr>
                                    </p:animEffect>
                                  </p:childTnLst>
                                </p:cTn>
                              </p:par>
                              <p:par>
                                <p:cTn id="317" presetID="9" presetClass="emph" presetSubtype="0" grpId="1" nodeType="withEffect">
                                  <p:stCondLst>
                                    <p:cond delay="0"/>
                                  </p:stCondLst>
                                  <p:childTnLst>
                                    <p:set>
                                      <p:cBhvr>
                                        <p:cTn id="318" dur="indefinite"/>
                                        <p:tgtEl>
                                          <p:spTgt spid="39"/>
                                        </p:tgtEl>
                                        <p:attrNameLst>
                                          <p:attrName>style.opacity</p:attrName>
                                        </p:attrNameLst>
                                      </p:cBhvr>
                                      <p:to>
                                        <p:strVal val="0.25"/>
                                      </p:to>
                                    </p:set>
                                    <p:animEffect filter="image" prLst="opacity: 0.25">
                                      <p:cBhvr rctx="IE">
                                        <p:cTn id="319" dur="indefinite"/>
                                        <p:tgtEl>
                                          <p:spTgt spid="39"/>
                                        </p:tgtEl>
                                      </p:cBhvr>
                                    </p:animEffect>
                                  </p:childTnLst>
                                </p:cTn>
                              </p:par>
                              <p:par>
                                <p:cTn id="320" presetID="9" presetClass="emph" presetSubtype="0" grpId="1" nodeType="withEffect">
                                  <p:stCondLst>
                                    <p:cond delay="0"/>
                                  </p:stCondLst>
                                  <p:childTnLst>
                                    <p:set>
                                      <p:cBhvr>
                                        <p:cTn id="321" dur="indefinite"/>
                                        <p:tgtEl>
                                          <p:spTgt spid="40"/>
                                        </p:tgtEl>
                                        <p:attrNameLst>
                                          <p:attrName>style.opacity</p:attrName>
                                        </p:attrNameLst>
                                      </p:cBhvr>
                                      <p:to>
                                        <p:strVal val="0.25"/>
                                      </p:to>
                                    </p:set>
                                    <p:animEffect filter="image" prLst="opacity: 0.25">
                                      <p:cBhvr rctx="IE">
                                        <p:cTn id="322" dur="indefinite"/>
                                        <p:tgtEl>
                                          <p:spTgt spid="40"/>
                                        </p:tgtEl>
                                      </p:cBhvr>
                                    </p:animEffect>
                                  </p:childTnLst>
                                </p:cTn>
                              </p:par>
                              <p:par>
                                <p:cTn id="323" presetID="9" presetClass="emph" presetSubtype="0" grpId="1" nodeType="withEffect">
                                  <p:stCondLst>
                                    <p:cond delay="0"/>
                                  </p:stCondLst>
                                  <p:childTnLst>
                                    <p:set>
                                      <p:cBhvr>
                                        <p:cTn id="324" dur="indefinite"/>
                                        <p:tgtEl>
                                          <p:spTgt spid="41"/>
                                        </p:tgtEl>
                                        <p:attrNameLst>
                                          <p:attrName>style.opacity</p:attrName>
                                        </p:attrNameLst>
                                      </p:cBhvr>
                                      <p:to>
                                        <p:strVal val="0.25"/>
                                      </p:to>
                                    </p:set>
                                    <p:animEffect filter="image" prLst="opacity: 0.25">
                                      <p:cBhvr rctx="IE">
                                        <p:cTn id="325" dur="indefinite"/>
                                        <p:tgtEl>
                                          <p:spTgt spid="41"/>
                                        </p:tgtEl>
                                      </p:cBhvr>
                                    </p:animEffect>
                                  </p:childTnLst>
                                </p:cTn>
                              </p:par>
                              <p:par>
                                <p:cTn id="326" presetID="9" presetClass="emph" presetSubtype="0" nodeType="withEffect">
                                  <p:stCondLst>
                                    <p:cond delay="0"/>
                                  </p:stCondLst>
                                  <p:childTnLst>
                                    <p:set>
                                      <p:cBhvr>
                                        <p:cTn id="327" dur="indefinite"/>
                                        <p:tgtEl>
                                          <p:spTgt spid="83"/>
                                        </p:tgtEl>
                                        <p:attrNameLst>
                                          <p:attrName>style.opacity</p:attrName>
                                        </p:attrNameLst>
                                      </p:cBhvr>
                                      <p:to>
                                        <p:strVal val="0.25"/>
                                      </p:to>
                                    </p:set>
                                    <p:animEffect filter="image" prLst="opacity: 0.25">
                                      <p:cBhvr rctx="IE">
                                        <p:cTn id="328" dur="indefinite"/>
                                        <p:tgtEl>
                                          <p:spTgt spid="83"/>
                                        </p:tgtEl>
                                      </p:cBhvr>
                                    </p:animEffect>
                                  </p:childTnLst>
                                </p:cTn>
                              </p:par>
                              <p:par>
                                <p:cTn id="329" presetID="9" presetClass="emph" presetSubtype="0" nodeType="withEffect">
                                  <p:stCondLst>
                                    <p:cond delay="0"/>
                                  </p:stCondLst>
                                  <p:childTnLst>
                                    <p:set>
                                      <p:cBhvr>
                                        <p:cTn id="330" dur="indefinite"/>
                                        <p:tgtEl>
                                          <p:spTgt spid="111"/>
                                        </p:tgtEl>
                                        <p:attrNameLst>
                                          <p:attrName>style.opacity</p:attrName>
                                        </p:attrNameLst>
                                      </p:cBhvr>
                                      <p:to>
                                        <p:strVal val="0.25"/>
                                      </p:to>
                                    </p:set>
                                    <p:animEffect filter="image" prLst="opacity: 0.25">
                                      <p:cBhvr rctx="IE">
                                        <p:cTn id="331" dur="indefinite"/>
                                        <p:tgtEl>
                                          <p:spTgt spid="111"/>
                                        </p:tgtEl>
                                      </p:cBhvr>
                                    </p:animEffect>
                                  </p:childTnLst>
                                </p:cTn>
                              </p:par>
                              <p:par>
                                <p:cTn id="332" presetID="9" presetClass="emph" presetSubtype="0" nodeType="withEffect">
                                  <p:stCondLst>
                                    <p:cond delay="0"/>
                                  </p:stCondLst>
                                  <p:childTnLst>
                                    <p:set>
                                      <p:cBhvr>
                                        <p:cTn id="333" dur="indefinite"/>
                                        <p:tgtEl>
                                          <p:spTgt spid="114"/>
                                        </p:tgtEl>
                                        <p:attrNameLst>
                                          <p:attrName>style.opacity</p:attrName>
                                        </p:attrNameLst>
                                      </p:cBhvr>
                                      <p:to>
                                        <p:strVal val="0.25"/>
                                      </p:to>
                                    </p:set>
                                    <p:animEffect filter="image" prLst="opacity: 0.25">
                                      <p:cBhvr rctx="IE">
                                        <p:cTn id="334" dur="indefinite"/>
                                        <p:tgtEl>
                                          <p:spTgt spid="114"/>
                                        </p:tgtEl>
                                      </p:cBhvr>
                                    </p:animEffect>
                                  </p:childTnLst>
                                </p:cTn>
                              </p:par>
                              <p:par>
                                <p:cTn id="335" presetID="9" presetClass="emph" presetSubtype="0" nodeType="withEffect">
                                  <p:stCondLst>
                                    <p:cond delay="0"/>
                                  </p:stCondLst>
                                  <p:childTnLst>
                                    <p:set>
                                      <p:cBhvr>
                                        <p:cTn id="336" dur="indefinite"/>
                                        <p:tgtEl>
                                          <p:spTgt spid="117"/>
                                        </p:tgtEl>
                                        <p:attrNameLst>
                                          <p:attrName>style.opacity</p:attrName>
                                        </p:attrNameLst>
                                      </p:cBhvr>
                                      <p:to>
                                        <p:strVal val="0.25"/>
                                      </p:to>
                                    </p:set>
                                    <p:animEffect filter="image" prLst="opacity: 0.25">
                                      <p:cBhvr rctx="IE">
                                        <p:cTn id="337" dur="indefinite"/>
                                        <p:tgtEl>
                                          <p:spTgt spid="117"/>
                                        </p:tgtEl>
                                      </p:cBhvr>
                                    </p:animEffect>
                                  </p:childTnLst>
                                </p:cTn>
                              </p:par>
                              <p:par>
                                <p:cTn id="338" presetID="9" presetClass="emph" presetSubtype="0" grpId="1" nodeType="withEffect">
                                  <p:stCondLst>
                                    <p:cond delay="0"/>
                                  </p:stCondLst>
                                  <p:childTnLst>
                                    <p:set>
                                      <p:cBhvr>
                                        <p:cTn id="339" dur="indefinite"/>
                                        <p:tgtEl>
                                          <p:spTgt spid="140"/>
                                        </p:tgtEl>
                                        <p:attrNameLst>
                                          <p:attrName>style.opacity</p:attrName>
                                        </p:attrNameLst>
                                      </p:cBhvr>
                                      <p:to>
                                        <p:strVal val="0.25"/>
                                      </p:to>
                                    </p:set>
                                    <p:animEffect filter="image" prLst="opacity: 0.25">
                                      <p:cBhvr rctx="IE">
                                        <p:cTn id="340" dur="indefinite"/>
                                        <p:tgtEl>
                                          <p:spTgt spid="140"/>
                                        </p:tgtEl>
                                      </p:cBhvr>
                                    </p:animEffect>
                                  </p:childTnLst>
                                </p:cTn>
                              </p:par>
                              <p:par>
                                <p:cTn id="341" presetID="9" presetClass="emph" presetSubtype="0" grpId="1" nodeType="withEffect">
                                  <p:stCondLst>
                                    <p:cond delay="0"/>
                                  </p:stCondLst>
                                  <p:childTnLst>
                                    <p:set>
                                      <p:cBhvr>
                                        <p:cTn id="342" dur="indefinite"/>
                                        <p:tgtEl>
                                          <p:spTgt spid="149"/>
                                        </p:tgtEl>
                                        <p:attrNameLst>
                                          <p:attrName>style.opacity</p:attrName>
                                        </p:attrNameLst>
                                      </p:cBhvr>
                                      <p:to>
                                        <p:strVal val="0.25"/>
                                      </p:to>
                                    </p:set>
                                    <p:animEffect filter="image" prLst="opacity: 0.25">
                                      <p:cBhvr rctx="IE">
                                        <p:cTn id="343" dur="indefinite"/>
                                        <p:tgtEl>
                                          <p:spTgt spid="149"/>
                                        </p:tgtEl>
                                      </p:cBhvr>
                                    </p:animEffect>
                                  </p:childTnLst>
                                </p:cTn>
                              </p:par>
                            </p:childTnLst>
                          </p:cTn>
                        </p:par>
                      </p:childTnLst>
                    </p:cTn>
                  </p:par>
                  <p:par>
                    <p:cTn id="344" fill="hold">
                      <p:stCondLst>
                        <p:cond delay="indefinite"/>
                      </p:stCondLst>
                      <p:childTnLst>
                        <p:par>
                          <p:cTn id="345" fill="hold">
                            <p:stCondLst>
                              <p:cond delay="0"/>
                            </p:stCondLst>
                            <p:childTnLst>
                              <p:par>
                                <p:cTn id="346" presetID="10" presetClass="entr" presetSubtype="0" fill="hold" grpId="0" nodeType="clickEffect">
                                  <p:stCondLst>
                                    <p:cond delay="0"/>
                                  </p:stCondLst>
                                  <p:childTnLst>
                                    <p:set>
                                      <p:cBhvr>
                                        <p:cTn id="347" dur="1" fill="hold">
                                          <p:stCondLst>
                                            <p:cond delay="0"/>
                                          </p:stCondLst>
                                        </p:cTn>
                                        <p:tgtEl>
                                          <p:spTgt spid="52"/>
                                        </p:tgtEl>
                                        <p:attrNameLst>
                                          <p:attrName>style.visibility</p:attrName>
                                        </p:attrNameLst>
                                      </p:cBhvr>
                                      <p:to>
                                        <p:strVal val="visible"/>
                                      </p:to>
                                    </p:set>
                                    <p:animEffect transition="in" filter="fade">
                                      <p:cBhvr>
                                        <p:cTn id="348" dur="500"/>
                                        <p:tgtEl>
                                          <p:spTgt spid="52"/>
                                        </p:tgtEl>
                                      </p:cBhvr>
                                    </p:animEffect>
                                  </p:childTnLst>
                                </p:cTn>
                              </p:par>
                              <p:par>
                                <p:cTn id="349" presetID="10" presetClass="entr" presetSubtype="0" fill="hold" grpId="0" nodeType="withEffect">
                                  <p:stCondLst>
                                    <p:cond delay="0"/>
                                  </p:stCondLst>
                                  <p:childTnLst>
                                    <p:set>
                                      <p:cBhvr>
                                        <p:cTn id="350" dur="1" fill="hold">
                                          <p:stCondLst>
                                            <p:cond delay="0"/>
                                          </p:stCondLst>
                                        </p:cTn>
                                        <p:tgtEl>
                                          <p:spTgt spid="53"/>
                                        </p:tgtEl>
                                        <p:attrNameLst>
                                          <p:attrName>style.visibility</p:attrName>
                                        </p:attrNameLst>
                                      </p:cBhvr>
                                      <p:to>
                                        <p:strVal val="visible"/>
                                      </p:to>
                                    </p:set>
                                    <p:animEffect transition="in" filter="fade">
                                      <p:cBhvr>
                                        <p:cTn id="351" dur="500"/>
                                        <p:tgtEl>
                                          <p:spTgt spid="53"/>
                                        </p:tgtEl>
                                      </p:cBhvr>
                                    </p:animEffect>
                                  </p:childTnLst>
                                </p:cTn>
                              </p:par>
                              <p:par>
                                <p:cTn id="352" presetID="10" presetClass="entr" presetSubtype="0" fill="hold" grpId="0" nodeType="withEffect">
                                  <p:stCondLst>
                                    <p:cond delay="0"/>
                                  </p:stCondLst>
                                  <p:childTnLst>
                                    <p:set>
                                      <p:cBhvr>
                                        <p:cTn id="353" dur="1" fill="hold">
                                          <p:stCondLst>
                                            <p:cond delay="0"/>
                                          </p:stCondLst>
                                        </p:cTn>
                                        <p:tgtEl>
                                          <p:spTgt spid="54"/>
                                        </p:tgtEl>
                                        <p:attrNameLst>
                                          <p:attrName>style.visibility</p:attrName>
                                        </p:attrNameLst>
                                      </p:cBhvr>
                                      <p:to>
                                        <p:strVal val="visible"/>
                                      </p:to>
                                    </p:set>
                                    <p:animEffect transition="in" filter="fade">
                                      <p:cBhvr>
                                        <p:cTn id="354" dur="500"/>
                                        <p:tgtEl>
                                          <p:spTgt spid="54"/>
                                        </p:tgtEl>
                                      </p:cBhvr>
                                    </p:animEffect>
                                  </p:childTnLst>
                                </p:cTn>
                              </p:par>
                              <p:par>
                                <p:cTn id="355" presetID="10" presetClass="entr" presetSubtype="0" fill="hold" grpId="0" nodeType="withEffect">
                                  <p:stCondLst>
                                    <p:cond delay="0"/>
                                  </p:stCondLst>
                                  <p:childTnLst>
                                    <p:set>
                                      <p:cBhvr>
                                        <p:cTn id="356" dur="1" fill="hold">
                                          <p:stCondLst>
                                            <p:cond delay="0"/>
                                          </p:stCondLst>
                                        </p:cTn>
                                        <p:tgtEl>
                                          <p:spTgt spid="55"/>
                                        </p:tgtEl>
                                        <p:attrNameLst>
                                          <p:attrName>style.visibility</p:attrName>
                                        </p:attrNameLst>
                                      </p:cBhvr>
                                      <p:to>
                                        <p:strVal val="visible"/>
                                      </p:to>
                                    </p:set>
                                    <p:animEffect transition="in" filter="fade">
                                      <p:cBhvr>
                                        <p:cTn id="357" dur="500"/>
                                        <p:tgtEl>
                                          <p:spTgt spid="55"/>
                                        </p:tgtEl>
                                      </p:cBhvr>
                                    </p:animEffect>
                                  </p:childTnLst>
                                </p:cTn>
                              </p:par>
                              <p:par>
                                <p:cTn id="358" presetID="10" presetClass="entr" presetSubtype="0" fill="hold" grpId="0" nodeType="withEffect">
                                  <p:stCondLst>
                                    <p:cond delay="0"/>
                                  </p:stCondLst>
                                  <p:childTnLst>
                                    <p:set>
                                      <p:cBhvr>
                                        <p:cTn id="359" dur="1" fill="hold">
                                          <p:stCondLst>
                                            <p:cond delay="0"/>
                                          </p:stCondLst>
                                        </p:cTn>
                                        <p:tgtEl>
                                          <p:spTgt spid="56"/>
                                        </p:tgtEl>
                                        <p:attrNameLst>
                                          <p:attrName>style.visibility</p:attrName>
                                        </p:attrNameLst>
                                      </p:cBhvr>
                                      <p:to>
                                        <p:strVal val="visible"/>
                                      </p:to>
                                    </p:set>
                                    <p:animEffect transition="in" filter="fade">
                                      <p:cBhvr>
                                        <p:cTn id="360" dur="500"/>
                                        <p:tgtEl>
                                          <p:spTgt spid="56"/>
                                        </p:tgtEl>
                                      </p:cBhvr>
                                    </p:animEffect>
                                  </p:childTnLst>
                                </p:cTn>
                              </p:par>
                              <p:par>
                                <p:cTn id="361" presetID="10" presetClass="entr" presetSubtype="0" fill="hold" grpId="0" nodeType="withEffect">
                                  <p:stCondLst>
                                    <p:cond delay="0"/>
                                  </p:stCondLst>
                                  <p:childTnLst>
                                    <p:set>
                                      <p:cBhvr>
                                        <p:cTn id="362" dur="1" fill="hold">
                                          <p:stCondLst>
                                            <p:cond delay="0"/>
                                          </p:stCondLst>
                                        </p:cTn>
                                        <p:tgtEl>
                                          <p:spTgt spid="57"/>
                                        </p:tgtEl>
                                        <p:attrNameLst>
                                          <p:attrName>style.visibility</p:attrName>
                                        </p:attrNameLst>
                                      </p:cBhvr>
                                      <p:to>
                                        <p:strVal val="visible"/>
                                      </p:to>
                                    </p:set>
                                    <p:animEffect transition="in" filter="fade">
                                      <p:cBhvr>
                                        <p:cTn id="363" dur="500"/>
                                        <p:tgtEl>
                                          <p:spTgt spid="57"/>
                                        </p:tgtEl>
                                      </p:cBhvr>
                                    </p:animEffect>
                                  </p:childTnLst>
                                </p:cTn>
                              </p:par>
                              <p:par>
                                <p:cTn id="364" presetID="10" presetClass="entr" presetSubtype="0" fill="hold" grpId="0" nodeType="withEffect">
                                  <p:stCondLst>
                                    <p:cond delay="0"/>
                                  </p:stCondLst>
                                  <p:childTnLst>
                                    <p:set>
                                      <p:cBhvr>
                                        <p:cTn id="365" dur="1" fill="hold">
                                          <p:stCondLst>
                                            <p:cond delay="0"/>
                                          </p:stCondLst>
                                        </p:cTn>
                                        <p:tgtEl>
                                          <p:spTgt spid="58"/>
                                        </p:tgtEl>
                                        <p:attrNameLst>
                                          <p:attrName>style.visibility</p:attrName>
                                        </p:attrNameLst>
                                      </p:cBhvr>
                                      <p:to>
                                        <p:strVal val="visible"/>
                                      </p:to>
                                    </p:set>
                                    <p:animEffect transition="in" filter="fade">
                                      <p:cBhvr>
                                        <p:cTn id="366" dur="500"/>
                                        <p:tgtEl>
                                          <p:spTgt spid="58"/>
                                        </p:tgtEl>
                                      </p:cBhvr>
                                    </p:animEffect>
                                  </p:childTnLst>
                                </p:cTn>
                              </p:par>
                              <p:par>
                                <p:cTn id="367" presetID="10" presetClass="entr" presetSubtype="0" fill="hold" grpId="0" nodeType="withEffect">
                                  <p:stCondLst>
                                    <p:cond delay="0"/>
                                  </p:stCondLst>
                                  <p:childTnLst>
                                    <p:set>
                                      <p:cBhvr>
                                        <p:cTn id="368" dur="1" fill="hold">
                                          <p:stCondLst>
                                            <p:cond delay="0"/>
                                          </p:stCondLst>
                                        </p:cTn>
                                        <p:tgtEl>
                                          <p:spTgt spid="59"/>
                                        </p:tgtEl>
                                        <p:attrNameLst>
                                          <p:attrName>style.visibility</p:attrName>
                                        </p:attrNameLst>
                                      </p:cBhvr>
                                      <p:to>
                                        <p:strVal val="visible"/>
                                      </p:to>
                                    </p:set>
                                    <p:animEffect transition="in" filter="fade">
                                      <p:cBhvr>
                                        <p:cTn id="369" dur="500"/>
                                        <p:tgtEl>
                                          <p:spTgt spid="59"/>
                                        </p:tgtEl>
                                      </p:cBhvr>
                                    </p:animEffect>
                                  </p:childTnLst>
                                </p:cTn>
                              </p:par>
                              <p:par>
                                <p:cTn id="370" presetID="10" presetClass="entr" presetSubtype="0" fill="hold" grpId="0" nodeType="withEffect">
                                  <p:stCondLst>
                                    <p:cond delay="0"/>
                                  </p:stCondLst>
                                  <p:childTnLst>
                                    <p:set>
                                      <p:cBhvr>
                                        <p:cTn id="371" dur="1" fill="hold">
                                          <p:stCondLst>
                                            <p:cond delay="0"/>
                                          </p:stCondLst>
                                        </p:cTn>
                                        <p:tgtEl>
                                          <p:spTgt spid="60"/>
                                        </p:tgtEl>
                                        <p:attrNameLst>
                                          <p:attrName>style.visibility</p:attrName>
                                        </p:attrNameLst>
                                      </p:cBhvr>
                                      <p:to>
                                        <p:strVal val="visible"/>
                                      </p:to>
                                    </p:set>
                                    <p:animEffect transition="in" filter="fade">
                                      <p:cBhvr>
                                        <p:cTn id="372" dur="500"/>
                                        <p:tgtEl>
                                          <p:spTgt spid="60"/>
                                        </p:tgtEl>
                                      </p:cBhvr>
                                    </p:animEffect>
                                  </p:childTnLst>
                                </p:cTn>
                              </p:par>
                              <p:par>
                                <p:cTn id="373" presetID="10" presetClass="entr" presetSubtype="0" fill="hold" grpId="0" nodeType="withEffect">
                                  <p:stCondLst>
                                    <p:cond delay="0"/>
                                  </p:stCondLst>
                                  <p:childTnLst>
                                    <p:set>
                                      <p:cBhvr>
                                        <p:cTn id="374" dur="1" fill="hold">
                                          <p:stCondLst>
                                            <p:cond delay="0"/>
                                          </p:stCondLst>
                                        </p:cTn>
                                        <p:tgtEl>
                                          <p:spTgt spid="61"/>
                                        </p:tgtEl>
                                        <p:attrNameLst>
                                          <p:attrName>style.visibility</p:attrName>
                                        </p:attrNameLst>
                                      </p:cBhvr>
                                      <p:to>
                                        <p:strVal val="visible"/>
                                      </p:to>
                                    </p:set>
                                    <p:animEffect transition="in" filter="fade">
                                      <p:cBhvr>
                                        <p:cTn id="375" dur="500"/>
                                        <p:tgtEl>
                                          <p:spTgt spid="61"/>
                                        </p:tgtEl>
                                      </p:cBhvr>
                                    </p:animEffect>
                                  </p:childTnLst>
                                </p:cTn>
                              </p:par>
                              <p:par>
                                <p:cTn id="376" presetID="10" presetClass="entr" presetSubtype="0" fill="hold" nodeType="withEffect">
                                  <p:stCondLst>
                                    <p:cond delay="0"/>
                                  </p:stCondLst>
                                  <p:childTnLst>
                                    <p:set>
                                      <p:cBhvr>
                                        <p:cTn id="377" dur="1" fill="hold">
                                          <p:stCondLst>
                                            <p:cond delay="0"/>
                                          </p:stCondLst>
                                        </p:cTn>
                                        <p:tgtEl>
                                          <p:spTgt spid="86"/>
                                        </p:tgtEl>
                                        <p:attrNameLst>
                                          <p:attrName>style.visibility</p:attrName>
                                        </p:attrNameLst>
                                      </p:cBhvr>
                                      <p:to>
                                        <p:strVal val="visible"/>
                                      </p:to>
                                    </p:set>
                                    <p:animEffect transition="in" filter="fade">
                                      <p:cBhvr>
                                        <p:cTn id="378" dur="500"/>
                                        <p:tgtEl>
                                          <p:spTgt spid="86"/>
                                        </p:tgtEl>
                                      </p:cBhvr>
                                    </p:animEffect>
                                  </p:childTnLst>
                                </p:cTn>
                              </p:par>
                              <p:par>
                                <p:cTn id="379" presetID="10" presetClass="entr" presetSubtype="0" fill="hold" nodeType="withEffect">
                                  <p:stCondLst>
                                    <p:cond delay="0"/>
                                  </p:stCondLst>
                                  <p:childTnLst>
                                    <p:set>
                                      <p:cBhvr>
                                        <p:cTn id="380" dur="1" fill="hold">
                                          <p:stCondLst>
                                            <p:cond delay="0"/>
                                          </p:stCondLst>
                                        </p:cTn>
                                        <p:tgtEl>
                                          <p:spTgt spid="132"/>
                                        </p:tgtEl>
                                        <p:attrNameLst>
                                          <p:attrName>style.visibility</p:attrName>
                                        </p:attrNameLst>
                                      </p:cBhvr>
                                      <p:to>
                                        <p:strVal val="visible"/>
                                      </p:to>
                                    </p:set>
                                    <p:animEffect transition="in" filter="fade">
                                      <p:cBhvr>
                                        <p:cTn id="381" dur="500"/>
                                        <p:tgtEl>
                                          <p:spTgt spid="132"/>
                                        </p:tgtEl>
                                      </p:cBhvr>
                                    </p:animEffect>
                                  </p:childTnLst>
                                </p:cTn>
                              </p:par>
                              <p:par>
                                <p:cTn id="382" presetID="10" presetClass="entr" presetSubtype="0" fill="hold" nodeType="withEffect">
                                  <p:stCondLst>
                                    <p:cond delay="0"/>
                                  </p:stCondLst>
                                  <p:childTnLst>
                                    <p:set>
                                      <p:cBhvr>
                                        <p:cTn id="383" dur="1" fill="hold">
                                          <p:stCondLst>
                                            <p:cond delay="0"/>
                                          </p:stCondLst>
                                        </p:cTn>
                                        <p:tgtEl>
                                          <p:spTgt spid="135"/>
                                        </p:tgtEl>
                                        <p:attrNameLst>
                                          <p:attrName>style.visibility</p:attrName>
                                        </p:attrNameLst>
                                      </p:cBhvr>
                                      <p:to>
                                        <p:strVal val="visible"/>
                                      </p:to>
                                    </p:set>
                                    <p:animEffect transition="in" filter="fade">
                                      <p:cBhvr>
                                        <p:cTn id="384" dur="500"/>
                                        <p:tgtEl>
                                          <p:spTgt spid="135"/>
                                        </p:tgtEl>
                                      </p:cBhvr>
                                    </p:animEffect>
                                  </p:childTnLst>
                                </p:cTn>
                              </p:par>
                              <p:par>
                                <p:cTn id="385" presetID="10" presetClass="entr" presetSubtype="0" fill="hold" grpId="0" nodeType="withEffect">
                                  <p:stCondLst>
                                    <p:cond delay="0"/>
                                  </p:stCondLst>
                                  <p:childTnLst>
                                    <p:set>
                                      <p:cBhvr>
                                        <p:cTn id="386" dur="1" fill="hold">
                                          <p:stCondLst>
                                            <p:cond delay="0"/>
                                          </p:stCondLst>
                                        </p:cTn>
                                        <p:tgtEl>
                                          <p:spTgt spid="142"/>
                                        </p:tgtEl>
                                        <p:attrNameLst>
                                          <p:attrName>style.visibility</p:attrName>
                                        </p:attrNameLst>
                                      </p:cBhvr>
                                      <p:to>
                                        <p:strVal val="visible"/>
                                      </p:to>
                                    </p:set>
                                    <p:animEffect transition="in" filter="fade">
                                      <p:cBhvr>
                                        <p:cTn id="387" dur="500"/>
                                        <p:tgtEl>
                                          <p:spTgt spid="142"/>
                                        </p:tgtEl>
                                      </p:cBhvr>
                                    </p:animEffect>
                                  </p:childTnLst>
                                </p:cTn>
                              </p:par>
                              <p:par>
                                <p:cTn id="388" presetID="10" presetClass="entr" presetSubtype="0" fill="hold" nodeType="withEffect">
                                  <p:stCondLst>
                                    <p:cond delay="0"/>
                                  </p:stCondLst>
                                  <p:childTnLst>
                                    <p:set>
                                      <p:cBhvr>
                                        <p:cTn id="389" dur="1" fill="hold">
                                          <p:stCondLst>
                                            <p:cond delay="0"/>
                                          </p:stCondLst>
                                        </p:cTn>
                                        <p:tgtEl>
                                          <p:spTgt spid="144"/>
                                        </p:tgtEl>
                                        <p:attrNameLst>
                                          <p:attrName>style.visibility</p:attrName>
                                        </p:attrNameLst>
                                      </p:cBhvr>
                                      <p:to>
                                        <p:strVal val="visible"/>
                                      </p:to>
                                    </p:set>
                                    <p:animEffect transition="in" filter="fade">
                                      <p:cBhvr>
                                        <p:cTn id="390" dur="500"/>
                                        <p:tgtEl>
                                          <p:spTgt spid="144"/>
                                        </p:tgtEl>
                                      </p:cBhvr>
                                    </p:animEffect>
                                  </p:childTnLst>
                                </p:cTn>
                              </p:par>
                              <p:par>
                                <p:cTn id="391" presetID="10" presetClass="entr" presetSubtype="0" fill="hold" grpId="0" nodeType="withEffect">
                                  <p:stCondLst>
                                    <p:cond delay="0"/>
                                  </p:stCondLst>
                                  <p:childTnLst>
                                    <p:set>
                                      <p:cBhvr>
                                        <p:cTn id="392" dur="1" fill="hold">
                                          <p:stCondLst>
                                            <p:cond delay="0"/>
                                          </p:stCondLst>
                                        </p:cTn>
                                        <p:tgtEl>
                                          <p:spTgt spid="153"/>
                                        </p:tgtEl>
                                        <p:attrNameLst>
                                          <p:attrName>style.visibility</p:attrName>
                                        </p:attrNameLst>
                                      </p:cBhvr>
                                      <p:to>
                                        <p:strVal val="visible"/>
                                      </p:to>
                                    </p:set>
                                    <p:animEffect transition="in" filter="fade">
                                      <p:cBhvr>
                                        <p:cTn id="393" dur="500"/>
                                        <p:tgtEl>
                                          <p:spTgt spid="153"/>
                                        </p:tgtEl>
                                      </p:cBhvr>
                                    </p:animEffect>
                                  </p:childTnLst>
                                </p:cTn>
                              </p:par>
                              <p:par>
                                <p:cTn id="394" presetID="10" presetClass="entr" presetSubtype="0" fill="hold" grpId="0" nodeType="withEffect">
                                  <p:stCondLst>
                                    <p:cond delay="0"/>
                                  </p:stCondLst>
                                  <p:childTnLst>
                                    <p:set>
                                      <p:cBhvr>
                                        <p:cTn id="395" dur="1" fill="hold">
                                          <p:stCondLst>
                                            <p:cond delay="0"/>
                                          </p:stCondLst>
                                        </p:cTn>
                                        <p:tgtEl>
                                          <p:spTgt spid="152"/>
                                        </p:tgtEl>
                                        <p:attrNameLst>
                                          <p:attrName>style.visibility</p:attrName>
                                        </p:attrNameLst>
                                      </p:cBhvr>
                                      <p:to>
                                        <p:strVal val="visible"/>
                                      </p:to>
                                    </p:set>
                                    <p:animEffect transition="in" filter="fade">
                                      <p:cBhvr>
                                        <p:cTn id="396" dur="500"/>
                                        <p:tgtEl>
                                          <p:spTgt spid="152"/>
                                        </p:tgtEl>
                                      </p:cBhvr>
                                    </p:animEffect>
                                  </p:childTnLst>
                                </p:cTn>
                              </p:par>
                              <p:par>
                                <p:cTn id="397" presetID="9" presetClass="emph" presetSubtype="0" grpId="1" nodeType="withEffect">
                                  <p:stCondLst>
                                    <p:cond delay="0"/>
                                  </p:stCondLst>
                                  <p:childTnLst>
                                    <p:set>
                                      <p:cBhvr>
                                        <p:cTn id="398" dur="indefinite"/>
                                        <p:tgtEl>
                                          <p:spTgt spid="42"/>
                                        </p:tgtEl>
                                        <p:attrNameLst>
                                          <p:attrName>style.opacity</p:attrName>
                                        </p:attrNameLst>
                                      </p:cBhvr>
                                      <p:to>
                                        <p:strVal val="0.25"/>
                                      </p:to>
                                    </p:set>
                                    <p:animEffect filter="image" prLst="opacity: 0.25">
                                      <p:cBhvr rctx="IE">
                                        <p:cTn id="399" dur="indefinite"/>
                                        <p:tgtEl>
                                          <p:spTgt spid="42"/>
                                        </p:tgtEl>
                                      </p:cBhvr>
                                    </p:animEffect>
                                  </p:childTnLst>
                                </p:cTn>
                              </p:par>
                              <p:par>
                                <p:cTn id="400" presetID="9" presetClass="emph" presetSubtype="0" grpId="1" nodeType="withEffect">
                                  <p:stCondLst>
                                    <p:cond delay="0"/>
                                  </p:stCondLst>
                                  <p:childTnLst>
                                    <p:set>
                                      <p:cBhvr>
                                        <p:cTn id="401" dur="indefinite"/>
                                        <p:tgtEl>
                                          <p:spTgt spid="43"/>
                                        </p:tgtEl>
                                        <p:attrNameLst>
                                          <p:attrName>style.opacity</p:attrName>
                                        </p:attrNameLst>
                                      </p:cBhvr>
                                      <p:to>
                                        <p:strVal val="0.25"/>
                                      </p:to>
                                    </p:set>
                                    <p:animEffect filter="image" prLst="opacity: 0.25">
                                      <p:cBhvr rctx="IE">
                                        <p:cTn id="402" dur="indefinite"/>
                                        <p:tgtEl>
                                          <p:spTgt spid="43"/>
                                        </p:tgtEl>
                                      </p:cBhvr>
                                    </p:animEffect>
                                  </p:childTnLst>
                                </p:cTn>
                              </p:par>
                              <p:par>
                                <p:cTn id="403" presetID="9" presetClass="emph" presetSubtype="0" grpId="1" nodeType="withEffect">
                                  <p:stCondLst>
                                    <p:cond delay="0"/>
                                  </p:stCondLst>
                                  <p:childTnLst>
                                    <p:set>
                                      <p:cBhvr>
                                        <p:cTn id="404" dur="indefinite"/>
                                        <p:tgtEl>
                                          <p:spTgt spid="44"/>
                                        </p:tgtEl>
                                        <p:attrNameLst>
                                          <p:attrName>style.opacity</p:attrName>
                                        </p:attrNameLst>
                                      </p:cBhvr>
                                      <p:to>
                                        <p:strVal val="0.25"/>
                                      </p:to>
                                    </p:set>
                                    <p:animEffect filter="image" prLst="opacity: 0.25">
                                      <p:cBhvr rctx="IE">
                                        <p:cTn id="405" dur="indefinite"/>
                                        <p:tgtEl>
                                          <p:spTgt spid="44"/>
                                        </p:tgtEl>
                                      </p:cBhvr>
                                    </p:animEffect>
                                  </p:childTnLst>
                                </p:cTn>
                              </p:par>
                              <p:par>
                                <p:cTn id="406" presetID="9" presetClass="emph" presetSubtype="0" grpId="1" nodeType="withEffect">
                                  <p:stCondLst>
                                    <p:cond delay="0"/>
                                  </p:stCondLst>
                                  <p:childTnLst>
                                    <p:set>
                                      <p:cBhvr>
                                        <p:cTn id="407" dur="indefinite"/>
                                        <p:tgtEl>
                                          <p:spTgt spid="45"/>
                                        </p:tgtEl>
                                        <p:attrNameLst>
                                          <p:attrName>style.opacity</p:attrName>
                                        </p:attrNameLst>
                                      </p:cBhvr>
                                      <p:to>
                                        <p:strVal val="0.25"/>
                                      </p:to>
                                    </p:set>
                                    <p:animEffect filter="image" prLst="opacity: 0.25">
                                      <p:cBhvr rctx="IE">
                                        <p:cTn id="408" dur="indefinite"/>
                                        <p:tgtEl>
                                          <p:spTgt spid="45"/>
                                        </p:tgtEl>
                                      </p:cBhvr>
                                    </p:animEffect>
                                  </p:childTnLst>
                                </p:cTn>
                              </p:par>
                              <p:par>
                                <p:cTn id="409" presetID="9" presetClass="emph" presetSubtype="0" grpId="1" nodeType="withEffect">
                                  <p:stCondLst>
                                    <p:cond delay="0"/>
                                  </p:stCondLst>
                                  <p:childTnLst>
                                    <p:set>
                                      <p:cBhvr>
                                        <p:cTn id="410" dur="indefinite"/>
                                        <p:tgtEl>
                                          <p:spTgt spid="46"/>
                                        </p:tgtEl>
                                        <p:attrNameLst>
                                          <p:attrName>style.opacity</p:attrName>
                                        </p:attrNameLst>
                                      </p:cBhvr>
                                      <p:to>
                                        <p:strVal val="0.25"/>
                                      </p:to>
                                    </p:set>
                                    <p:animEffect filter="image" prLst="opacity: 0.25">
                                      <p:cBhvr rctx="IE">
                                        <p:cTn id="411" dur="indefinite"/>
                                        <p:tgtEl>
                                          <p:spTgt spid="46"/>
                                        </p:tgtEl>
                                      </p:cBhvr>
                                    </p:animEffect>
                                  </p:childTnLst>
                                </p:cTn>
                              </p:par>
                              <p:par>
                                <p:cTn id="412" presetID="9" presetClass="emph" presetSubtype="0" grpId="1" nodeType="withEffect">
                                  <p:stCondLst>
                                    <p:cond delay="0"/>
                                  </p:stCondLst>
                                  <p:childTnLst>
                                    <p:set>
                                      <p:cBhvr>
                                        <p:cTn id="413" dur="indefinite"/>
                                        <p:tgtEl>
                                          <p:spTgt spid="47"/>
                                        </p:tgtEl>
                                        <p:attrNameLst>
                                          <p:attrName>style.opacity</p:attrName>
                                        </p:attrNameLst>
                                      </p:cBhvr>
                                      <p:to>
                                        <p:strVal val="0.25"/>
                                      </p:to>
                                    </p:set>
                                    <p:animEffect filter="image" prLst="opacity: 0.25">
                                      <p:cBhvr rctx="IE">
                                        <p:cTn id="414" dur="indefinite"/>
                                        <p:tgtEl>
                                          <p:spTgt spid="47"/>
                                        </p:tgtEl>
                                      </p:cBhvr>
                                    </p:animEffect>
                                  </p:childTnLst>
                                </p:cTn>
                              </p:par>
                              <p:par>
                                <p:cTn id="415" presetID="9" presetClass="emph" presetSubtype="0" grpId="1" nodeType="withEffect">
                                  <p:stCondLst>
                                    <p:cond delay="0"/>
                                  </p:stCondLst>
                                  <p:childTnLst>
                                    <p:set>
                                      <p:cBhvr>
                                        <p:cTn id="416" dur="indefinite"/>
                                        <p:tgtEl>
                                          <p:spTgt spid="48"/>
                                        </p:tgtEl>
                                        <p:attrNameLst>
                                          <p:attrName>style.opacity</p:attrName>
                                        </p:attrNameLst>
                                      </p:cBhvr>
                                      <p:to>
                                        <p:strVal val="0.25"/>
                                      </p:to>
                                    </p:set>
                                    <p:animEffect filter="image" prLst="opacity: 0.25">
                                      <p:cBhvr rctx="IE">
                                        <p:cTn id="417" dur="indefinite"/>
                                        <p:tgtEl>
                                          <p:spTgt spid="48"/>
                                        </p:tgtEl>
                                      </p:cBhvr>
                                    </p:animEffect>
                                  </p:childTnLst>
                                </p:cTn>
                              </p:par>
                              <p:par>
                                <p:cTn id="418" presetID="9" presetClass="emph" presetSubtype="0" grpId="1" nodeType="withEffect">
                                  <p:stCondLst>
                                    <p:cond delay="0"/>
                                  </p:stCondLst>
                                  <p:childTnLst>
                                    <p:set>
                                      <p:cBhvr>
                                        <p:cTn id="419" dur="indefinite"/>
                                        <p:tgtEl>
                                          <p:spTgt spid="49"/>
                                        </p:tgtEl>
                                        <p:attrNameLst>
                                          <p:attrName>style.opacity</p:attrName>
                                        </p:attrNameLst>
                                      </p:cBhvr>
                                      <p:to>
                                        <p:strVal val="0.25"/>
                                      </p:to>
                                    </p:set>
                                    <p:animEffect filter="image" prLst="opacity: 0.25">
                                      <p:cBhvr rctx="IE">
                                        <p:cTn id="420" dur="indefinite"/>
                                        <p:tgtEl>
                                          <p:spTgt spid="49"/>
                                        </p:tgtEl>
                                      </p:cBhvr>
                                    </p:animEffect>
                                  </p:childTnLst>
                                </p:cTn>
                              </p:par>
                              <p:par>
                                <p:cTn id="421" presetID="9" presetClass="emph" presetSubtype="0" grpId="1" nodeType="withEffect">
                                  <p:stCondLst>
                                    <p:cond delay="0"/>
                                  </p:stCondLst>
                                  <p:childTnLst>
                                    <p:set>
                                      <p:cBhvr>
                                        <p:cTn id="422" dur="indefinite"/>
                                        <p:tgtEl>
                                          <p:spTgt spid="50"/>
                                        </p:tgtEl>
                                        <p:attrNameLst>
                                          <p:attrName>style.opacity</p:attrName>
                                        </p:attrNameLst>
                                      </p:cBhvr>
                                      <p:to>
                                        <p:strVal val="0.25"/>
                                      </p:to>
                                    </p:set>
                                    <p:animEffect filter="image" prLst="opacity: 0.25">
                                      <p:cBhvr rctx="IE">
                                        <p:cTn id="423" dur="indefinite"/>
                                        <p:tgtEl>
                                          <p:spTgt spid="50"/>
                                        </p:tgtEl>
                                      </p:cBhvr>
                                    </p:animEffect>
                                  </p:childTnLst>
                                </p:cTn>
                              </p:par>
                              <p:par>
                                <p:cTn id="424" presetID="9" presetClass="emph" presetSubtype="0" grpId="1" nodeType="withEffect">
                                  <p:stCondLst>
                                    <p:cond delay="0"/>
                                  </p:stCondLst>
                                  <p:childTnLst>
                                    <p:set>
                                      <p:cBhvr>
                                        <p:cTn id="425" dur="indefinite"/>
                                        <p:tgtEl>
                                          <p:spTgt spid="51"/>
                                        </p:tgtEl>
                                        <p:attrNameLst>
                                          <p:attrName>style.opacity</p:attrName>
                                        </p:attrNameLst>
                                      </p:cBhvr>
                                      <p:to>
                                        <p:strVal val="0.25"/>
                                      </p:to>
                                    </p:set>
                                    <p:animEffect filter="image" prLst="opacity: 0.25">
                                      <p:cBhvr rctx="IE">
                                        <p:cTn id="426" dur="indefinite"/>
                                        <p:tgtEl>
                                          <p:spTgt spid="51"/>
                                        </p:tgtEl>
                                      </p:cBhvr>
                                    </p:animEffect>
                                  </p:childTnLst>
                                </p:cTn>
                              </p:par>
                              <p:par>
                                <p:cTn id="427" presetID="9" presetClass="emph" presetSubtype="0" nodeType="withEffect">
                                  <p:stCondLst>
                                    <p:cond delay="0"/>
                                  </p:stCondLst>
                                  <p:childTnLst>
                                    <p:set>
                                      <p:cBhvr>
                                        <p:cTn id="428" dur="indefinite"/>
                                        <p:tgtEl>
                                          <p:spTgt spid="85"/>
                                        </p:tgtEl>
                                        <p:attrNameLst>
                                          <p:attrName>style.opacity</p:attrName>
                                        </p:attrNameLst>
                                      </p:cBhvr>
                                      <p:to>
                                        <p:strVal val="0.25"/>
                                      </p:to>
                                    </p:set>
                                    <p:animEffect filter="image" prLst="opacity: 0.25">
                                      <p:cBhvr rctx="IE">
                                        <p:cTn id="429" dur="indefinite"/>
                                        <p:tgtEl>
                                          <p:spTgt spid="85"/>
                                        </p:tgtEl>
                                      </p:cBhvr>
                                    </p:animEffect>
                                  </p:childTnLst>
                                </p:cTn>
                              </p:par>
                              <p:par>
                                <p:cTn id="430" presetID="9" presetClass="emph" presetSubtype="0" nodeType="withEffect">
                                  <p:stCondLst>
                                    <p:cond delay="0"/>
                                  </p:stCondLst>
                                  <p:childTnLst>
                                    <p:set>
                                      <p:cBhvr>
                                        <p:cTn id="431" dur="indefinite"/>
                                        <p:tgtEl>
                                          <p:spTgt spid="120"/>
                                        </p:tgtEl>
                                        <p:attrNameLst>
                                          <p:attrName>style.opacity</p:attrName>
                                        </p:attrNameLst>
                                      </p:cBhvr>
                                      <p:to>
                                        <p:strVal val="0.25"/>
                                      </p:to>
                                    </p:set>
                                    <p:animEffect filter="image" prLst="opacity: 0.25">
                                      <p:cBhvr rctx="IE">
                                        <p:cTn id="432" dur="indefinite"/>
                                        <p:tgtEl>
                                          <p:spTgt spid="120"/>
                                        </p:tgtEl>
                                      </p:cBhvr>
                                    </p:animEffect>
                                  </p:childTnLst>
                                </p:cTn>
                              </p:par>
                              <p:par>
                                <p:cTn id="433" presetID="9" presetClass="emph" presetSubtype="0" nodeType="withEffect">
                                  <p:stCondLst>
                                    <p:cond delay="0"/>
                                  </p:stCondLst>
                                  <p:childTnLst>
                                    <p:set>
                                      <p:cBhvr>
                                        <p:cTn id="434" dur="indefinite"/>
                                        <p:tgtEl>
                                          <p:spTgt spid="123"/>
                                        </p:tgtEl>
                                        <p:attrNameLst>
                                          <p:attrName>style.opacity</p:attrName>
                                        </p:attrNameLst>
                                      </p:cBhvr>
                                      <p:to>
                                        <p:strVal val="0.25"/>
                                      </p:to>
                                    </p:set>
                                    <p:animEffect filter="image" prLst="opacity: 0.25">
                                      <p:cBhvr rctx="IE">
                                        <p:cTn id="435" dur="indefinite"/>
                                        <p:tgtEl>
                                          <p:spTgt spid="123"/>
                                        </p:tgtEl>
                                      </p:cBhvr>
                                    </p:animEffect>
                                  </p:childTnLst>
                                </p:cTn>
                              </p:par>
                              <p:par>
                                <p:cTn id="436" presetID="9" presetClass="emph" presetSubtype="0" grpId="1" nodeType="withEffect">
                                  <p:stCondLst>
                                    <p:cond delay="0"/>
                                  </p:stCondLst>
                                  <p:childTnLst>
                                    <p:set>
                                      <p:cBhvr>
                                        <p:cTn id="437" dur="indefinite"/>
                                        <p:tgtEl>
                                          <p:spTgt spid="141"/>
                                        </p:tgtEl>
                                        <p:attrNameLst>
                                          <p:attrName>style.opacity</p:attrName>
                                        </p:attrNameLst>
                                      </p:cBhvr>
                                      <p:to>
                                        <p:strVal val="0.25"/>
                                      </p:to>
                                    </p:set>
                                    <p:animEffect filter="image" prLst="opacity: 0.25">
                                      <p:cBhvr rctx="IE">
                                        <p:cTn id="438" dur="indefinite"/>
                                        <p:tgtEl>
                                          <p:spTgt spid="141"/>
                                        </p:tgtEl>
                                      </p:cBhvr>
                                    </p:animEffect>
                                  </p:childTnLst>
                                </p:cTn>
                              </p:par>
                              <p:par>
                                <p:cTn id="439" presetID="9" presetClass="emph" presetSubtype="0" grpId="1" nodeType="withEffect">
                                  <p:stCondLst>
                                    <p:cond delay="0"/>
                                  </p:stCondLst>
                                  <p:childTnLst>
                                    <p:set>
                                      <p:cBhvr>
                                        <p:cTn id="440" dur="indefinite"/>
                                        <p:tgtEl>
                                          <p:spTgt spid="150"/>
                                        </p:tgtEl>
                                        <p:attrNameLst>
                                          <p:attrName>style.opacity</p:attrName>
                                        </p:attrNameLst>
                                      </p:cBhvr>
                                      <p:to>
                                        <p:strVal val="0.25"/>
                                      </p:to>
                                    </p:set>
                                    <p:animEffect filter="image" prLst="opacity: 0.25">
                                      <p:cBhvr rctx="IE">
                                        <p:cTn id="441" dur="indefinite"/>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138" grpId="0"/>
      <p:bldP spid="138" grpId="1"/>
      <p:bldP spid="139" grpId="0"/>
      <p:bldP spid="139" grpId="1"/>
      <p:bldP spid="140" grpId="0"/>
      <p:bldP spid="140" grpId="1"/>
      <p:bldP spid="141" grpId="0"/>
      <p:bldP spid="141" grpId="1"/>
      <p:bldP spid="142" grpId="0"/>
      <p:bldP spid="147" grpId="0"/>
      <p:bldP spid="147" grpId="1"/>
      <p:bldP spid="148" grpId="0"/>
      <p:bldP spid="148" grpId="1"/>
      <p:bldP spid="149" grpId="0"/>
      <p:bldP spid="149" grpId="1"/>
      <p:bldP spid="150" grpId="0"/>
      <p:bldP spid="150" grpId="1"/>
      <p:bldP spid="152" grpId="0" animBg="1"/>
      <p:bldP spid="1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p:txBody>
          <a:bodyPr/>
          <a:lstStyle/>
          <a:p>
            <a:r>
              <a:rPr lang="en-US" dirty="0"/>
              <a:t>Impacts of FSC-PRO-60-010 to FM evaluations</a:t>
            </a:r>
          </a:p>
        </p:txBody>
      </p:sp>
      <p:sp>
        <p:nvSpPr>
          <p:cNvPr id="4" name="Dian numeron paikkamerkki 3">
            <a:extLst>
              <a:ext uri="{FF2B5EF4-FFF2-40B4-BE49-F238E27FC236}">
                <a16:creationId xmlns:a16="http://schemas.microsoft.com/office/drawing/2014/main" id="{91E1EEC2-A60F-8C57-C440-3AB52C3DC3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7" name="Text Placeholder 2">
            <a:extLst>
              <a:ext uri="{FF2B5EF4-FFF2-40B4-BE49-F238E27FC236}">
                <a16:creationId xmlns:a16="http://schemas.microsoft.com/office/drawing/2014/main" id="{A8C81EA4-D29F-BF21-290D-A75877A27D5D}"/>
              </a:ext>
            </a:extLst>
          </p:cNvPr>
          <p:cNvSpPr txBox="1">
            <a:spLocks/>
          </p:cNvSpPr>
          <p:nvPr/>
        </p:nvSpPr>
        <p:spPr>
          <a:xfrm>
            <a:off x="751389" y="1478904"/>
            <a:ext cx="6957678" cy="5045721"/>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000" b="1" i="0" u="sng" strike="noStrike" kern="1200" cap="none" spc="0" normalizeH="0" baseline="0" noProof="0" dirty="0">
                <a:ln>
                  <a:noFill/>
                </a:ln>
                <a:solidFill>
                  <a:prstClr val="black"/>
                </a:solidFill>
                <a:effectLst/>
                <a:uLnTx/>
                <a:uFillTx/>
                <a:latin typeface="Greycliff CF"/>
                <a:ea typeface="+mn-ea"/>
                <a:cs typeface="+mn-cs"/>
              </a:rPr>
              <a:t>Provides a national adapted framework which:</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reycliff CF"/>
                <a:ea typeface="+mn-ea"/>
                <a:cs typeface="+mn-cs"/>
              </a:rPr>
              <a:t>assists CBs to focus evaluations on the criteria or indicators of the FSS with greater risk of non-conformity, thereby making the evaluations more effective, </a:t>
            </a:r>
            <a:r>
              <a:rPr kumimoji="0" lang="en-AU" sz="2000" b="0" i="0" u="none" strike="noStrike" kern="1200" cap="none" spc="0" normalizeH="0" baseline="0" noProof="0" dirty="0">
                <a:ln>
                  <a:noFill/>
                </a:ln>
                <a:solidFill>
                  <a:prstClr val="black"/>
                </a:solidFill>
                <a:effectLst/>
                <a:uLnTx/>
                <a:uFillTx/>
                <a:latin typeface="Greycliff CF"/>
                <a:ea typeface="+mn-ea"/>
                <a:cs typeface="+mn-cs"/>
              </a:rPr>
              <a:t>while maintaining credibility and integrity</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Greycliff CF"/>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000" b="1" i="0" u="sng" strike="noStrike" kern="1200" cap="none" spc="0" normalizeH="0" baseline="0" noProof="0" dirty="0">
                <a:ln>
                  <a:noFill/>
                </a:ln>
                <a:solidFill>
                  <a:prstClr val="black"/>
                </a:solidFill>
                <a:effectLst/>
                <a:uLnTx/>
                <a:uFillTx/>
                <a:latin typeface="Greycliff CF"/>
                <a:ea typeface="+mn-ea"/>
                <a:cs typeface="+mn-cs"/>
              </a:rPr>
              <a:t>And also:</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reycliff CF"/>
                <a:ea typeface="+mn-ea"/>
                <a:cs typeface="+mn-cs"/>
              </a:rPr>
              <a:t>Clarifies the FSC value proposition for the foresters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reycliff CF"/>
                <a:ea typeface="+mn-ea"/>
                <a:cs typeface="+mn-cs"/>
              </a:rPr>
              <a:t>Enables the identification of requirements that stakeholders deem important to be evaluated more frequently than others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reycliff CF"/>
                <a:ea typeface="+mn-ea"/>
                <a:cs typeface="+mn-cs"/>
              </a:rPr>
              <a:t>Supports the Network Partner in identifying possible actions to help mitigate risks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reycliff CF"/>
                <a:ea typeface="+mn-ea"/>
                <a:cs typeface="+mn-cs"/>
              </a:rPr>
              <a:t>Provides inputs for future revision of the NFSS</a:t>
            </a:r>
          </a:p>
        </p:txBody>
      </p:sp>
      <p:pic>
        <p:nvPicPr>
          <p:cNvPr id="1026" name="Picture 2" descr="Impact Icon Images – Browse 83,919 Stock Photos, Vectors, and Video | Adobe  Stock">
            <a:extLst>
              <a:ext uri="{FF2B5EF4-FFF2-40B4-BE49-F238E27FC236}">
                <a16:creationId xmlns:a16="http://schemas.microsoft.com/office/drawing/2014/main" id="{13AF30DA-DBB4-34FD-FDC3-52919F4F7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2046316"/>
            <a:ext cx="342900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252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p:txBody>
          <a:bodyPr/>
          <a:lstStyle/>
          <a:p>
            <a:r>
              <a:rPr lang="en-US" dirty="0"/>
              <a:t>Normative hook to FSC-PRO-60-010</a:t>
            </a:r>
          </a:p>
        </p:txBody>
      </p:sp>
      <p:sp>
        <p:nvSpPr>
          <p:cNvPr id="4" name="Dian numeron paikkamerkki 3">
            <a:extLst>
              <a:ext uri="{FF2B5EF4-FFF2-40B4-BE49-F238E27FC236}">
                <a16:creationId xmlns:a16="http://schemas.microsoft.com/office/drawing/2014/main" id="{91E1EEC2-A60F-8C57-C440-3AB52C3DC3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5" name="Tekstiruutu 4">
            <a:extLst>
              <a:ext uri="{FF2B5EF4-FFF2-40B4-BE49-F238E27FC236}">
                <a16:creationId xmlns:a16="http://schemas.microsoft.com/office/drawing/2014/main" id="{B2990B21-3C9F-B2C4-5EA4-2D783A0A5244}"/>
              </a:ext>
            </a:extLst>
          </p:cNvPr>
          <p:cNvSpPr txBox="1"/>
          <p:nvPr/>
        </p:nvSpPr>
        <p:spPr>
          <a:xfrm>
            <a:off x="790574" y="1233375"/>
            <a:ext cx="10448925" cy="5190523"/>
          </a:xfrm>
          <a:prstGeom prst="rect">
            <a:avLst/>
          </a:prstGeom>
          <a:noFill/>
        </p:spPr>
        <p:txBody>
          <a:bodyPr wrap="square">
            <a:spAutoFit/>
          </a:bodyPr>
          <a:lstStyle/>
          <a:p>
            <a:pPr marL="0" marR="0" lvl="0" indent="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1" i="0" u="none" strike="noStrike" kern="1200" cap="none" spc="0" normalizeH="0" baseline="0" noProof="0" dirty="0">
                <a:ln>
                  <a:noFill/>
                </a:ln>
                <a:solidFill>
                  <a:srgbClr val="78BE20"/>
                </a:solidFill>
                <a:effectLst/>
                <a:uLnTx/>
                <a:uFillTx/>
                <a:latin typeface="Greycliff CF Extra Bold" pitchFamily="50" charset="0"/>
                <a:ea typeface="SimHei" panose="02010609060101010101" pitchFamily="49" charset="-122"/>
                <a:cs typeface="Times New Roman" panose="02020603050405020304" pitchFamily="18" charset="0"/>
              </a:rPr>
              <a:t>3.	Application of NFSS Risk Assessments in FM evaluations </a:t>
            </a:r>
          </a:p>
          <a:p>
            <a:pPr marL="895350" marR="0" lvl="0" indent="-89535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SimHei" panose="02010609060101010101" pitchFamily="49" charset="-122"/>
                <a:cs typeface="Arial" panose="020B0604020202020204" pitchFamily="34" charset="0"/>
              </a:rPr>
              <a:t>3.1.	When an NFSS Risk Assessment developed according to FSC-PRO-60-010 Development of a National Forest Stewardship Standard Risk Assessment exists for the country or region where the MU is located, the certification body shall use the following information from the NFSS Risk Assessment when evaluating The Organization against the applicable requirements:</a:t>
            </a:r>
          </a:p>
          <a:p>
            <a:pPr marL="457200" marR="0" lvl="1" indent="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SimHei" panose="02010609060101010101" pitchFamily="49" charset="-122"/>
                <a:cs typeface="Arial" panose="020B0604020202020204" pitchFamily="34" charset="0"/>
              </a:rPr>
              <a:t>a.	the risk designations for criteria or indicators of the NFSS;</a:t>
            </a:r>
          </a:p>
          <a:p>
            <a:pPr marL="457200" marR="0" lvl="1" indent="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SimHei" panose="02010609060101010101" pitchFamily="49" charset="-122"/>
                <a:cs typeface="Arial" panose="020B0604020202020204" pitchFamily="34" charset="0"/>
              </a:rPr>
              <a:t>b.	the identified factors influencing the risk of non-conformities at The Organization level in the national or sub-national context;</a:t>
            </a:r>
          </a:p>
          <a:p>
            <a:pPr marL="457200" marR="0" lvl="1" indent="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SimHei" panose="02010609060101010101" pitchFamily="49" charset="-122"/>
                <a:cs typeface="Arial" panose="020B0604020202020204" pitchFamily="34" charset="0"/>
              </a:rPr>
              <a:t>c.	other means of verification and assurance techniques recommended in the NFSS Risk Assessment.</a:t>
            </a:r>
          </a:p>
          <a:p>
            <a:pPr marL="457200" marR="0" lvl="1" indent="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1" i="0" u="none" strike="noStrike" kern="1200" cap="none" spc="0" normalizeH="0" baseline="0" noProof="0" dirty="0">
                <a:ln>
                  <a:noFill/>
                </a:ln>
                <a:solidFill>
                  <a:srgbClr val="FF0000"/>
                </a:solidFill>
                <a:effectLst/>
                <a:uLnTx/>
                <a:uFillTx/>
                <a:latin typeface="Arial" panose="020B0604020202020204" pitchFamily="34" charset="0"/>
                <a:ea typeface="SimHei" panose="02010609060101010101" pitchFamily="49" charset="-122"/>
                <a:cs typeface="Arial" panose="020B0604020202020204" pitchFamily="34" charset="0"/>
              </a:rPr>
              <a:t>           NOTE: The risk designation in an NFSS identifies the criteria or indicators that:</a:t>
            </a:r>
          </a:p>
          <a:p>
            <a:pPr marL="1790700" marR="0" lvl="2" indent="-87630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1" i="0" u="none" strike="noStrike" kern="1200" cap="none" spc="0" normalizeH="0" baseline="0" noProof="0" dirty="0">
                <a:ln>
                  <a:noFill/>
                </a:ln>
                <a:solidFill>
                  <a:srgbClr val="FF0000"/>
                </a:solidFill>
                <a:effectLst/>
                <a:uLnTx/>
                <a:uFillTx/>
                <a:latin typeface="Arial" panose="020B0604020202020204" pitchFamily="34" charset="0"/>
                <a:ea typeface="SimHei" panose="02010609060101010101" pitchFamily="49" charset="-122"/>
                <a:cs typeface="Arial" panose="020B0604020202020204" pitchFamily="34" charset="0"/>
              </a:rPr>
              <a:t>a.	the certification body needs to prioritize and actively seek evidence of conformity with during an evaluation (specified risk); and </a:t>
            </a:r>
          </a:p>
          <a:p>
            <a:pPr marL="1790700" marR="0" lvl="2" indent="-87630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1" i="0" u="none" strike="noStrike" kern="1200" cap="none" spc="0" normalizeH="0" baseline="0" noProof="0" dirty="0">
                <a:ln>
                  <a:noFill/>
                </a:ln>
                <a:solidFill>
                  <a:srgbClr val="FF0000"/>
                </a:solidFill>
                <a:effectLst/>
                <a:uLnTx/>
                <a:uFillTx/>
                <a:latin typeface="Arial" panose="020B0604020202020204" pitchFamily="34" charset="0"/>
                <a:ea typeface="SimHei" panose="02010609060101010101" pitchFamily="49" charset="-122"/>
                <a:cs typeface="Arial" panose="020B0604020202020204" pitchFamily="34" charset="0"/>
              </a:rPr>
              <a:t>b.	are less critical due to the lower risk of non-conformity (low risk).</a:t>
            </a:r>
          </a:p>
          <a:p>
            <a:pPr marL="895350" marR="0" lvl="0" indent="-89535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SimHei" panose="02010609060101010101" pitchFamily="49" charset="-122"/>
                <a:cs typeface="Arial" panose="020B0604020202020204" pitchFamily="34" charset="0"/>
              </a:rPr>
              <a:t>3.2.	If there are substantiated allegations or evidence of risk of non-conformity related to low-risk requirements, the certification body shall assess the need to change the risk designation. </a:t>
            </a:r>
          </a:p>
          <a:p>
            <a:pPr marL="895350" marR="0" lvl="0" indent="-89535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SimHei" panose="02010609060101010101" pitchFamily="49" charset="-122"/>
                <a:cs typeface="Arial" panose="020B0604020202020204" pitchFamily="34" charset="0"/>
              </a:rPr>
              <a:t>3.3.	If an upgrade to the risk designation is deemed necessary as per Clause 3.2, the certification body shall register the change and justification for it in the evaluation report according to Annex 4 (Content of the evaluation report and public summary).</a:t>
            </a:r>
          </a:p>
          <a:p>
            <a:pPr marL="895350" marR="0" lvl="0" indent="-895350" algn="l" defTabSz="914400" rtl="0" eaLnBrk="1" fontAlgn="auto" latinLnBrk="0" hangingPunct="1">
              <a:lnSpc>
                <a:spcPct val="110000"/>
              </a:lnSpc>
              <a:spcBef>
                <a:spcPts val="600"/>
              </a:spcBef>
              <a:spcAft>
                <a:spcPts val="300"/>
              </a:spcAft>
              <a:buClrTx/>
              <a:buSzTx/>
              <a:buFontTx/>
              <a:buNone/>
              <a:tabLst>
                <a:tab pos="228600" algn="l"/>
              </a:tabLst>
              <a:defRPr/>
            </a:pPr>
            <a:r>
              <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SimHei" panose="02010609060101010101" pitchFamily="49" charset="-122"/>
                <a:cs typeface="Arial" panose="020B0604020202020204" pitchFamily="34" charset="0"/>
              </a:rPr>
              <a:t>3.4.	After the first re-evaluation, the certification body may change the risk designated to any criteria or indicators in the NFSS Risk Assessment to a different risk at The Organization level based on its own risk assessment according to Annex 5 (Certification body adaptation of the NFSS Risk Assessment at The Organization level). </a:t>
            </a:r>
          </a:p>
        </p:txBody>
      </p:sp>
    </p:spTree>
    <p:extLst>
      <p:ext uri="{BB962C8B-B14F-4D97-AF65-F5344CB8AC3E}">
        <p14:creationId xmlns:p14="http://schemas.microsoft.com/office/powerpoint/2010/main" val="1928037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p:txBody>
          <a:bodyPr/>
          <a:lstStyle/>
          <a:p>
            <a:r>
              <a:rPr lang="en-US" dirty="0"/>
              <a:t>Normative hook to FSC-PRO-60-010</a:t>
            </a:r>
          </a:p>
        </p:txBody>
      </p:sp>
      <p:sp>
        <p:nvSpPr>
          <p:cNvPr id="4" name="Dian numeron paikkamerkki 3">
            <a:extLst>
              <a:ext uri="{FF2B5EF4-FFF2-40B4-BE49-F238E27FC236}">
                <a16:creationId xmlns:a16="http://schemas.microsoft.com/office/drawing/2014/main" id="{91E1EEC2-A60F-8C57-C440-3AB52C3DC3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3" name="Text Placeholder 2">
            <a:extLst>
              <a:ext uri="{FF2B5EF4-FFF2-40B4-BE49-F238E27FC236}">
                <a16:creationId xmlns:a16="http://schemas.microsoft.com/office/drawing/2014/main" id="{32480CBD-7055-2143-8CE4-929D2E960D5F}"/>
              </a:ext>
            </a:extLst>
          </p:cNvPr>
          <p:cNvSpPr txBox="1">
            <a:spLocks/>
          </p:cNvSpPr>
          <p:nvPr/>
        </p:nvSpPr>
        <p:spPr>
          <a:xfrm>
            <a:off x="751389" y="1478904"/>
            <a:ext cx="4706436" cy="5045721"/>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i-FI" sz="2000" b="1" i="0" u="none" strike="noStrike" kern="1200" cap="none" spc="0" normalizeH="0" baseline="0" noProof="0" dirty="0" err="1">
                <a:ln>
                  <a:noFill/>
                </a:ln>
                <a:solidFill>
                  <a:prstClr val="black"/>
                </a:solidFill>
                <a:effectLst/>
                <a:uLnTx/>
                <a:uFillTx/>
                <a:latin typeface="Greycliff CF"/>
                <a:ea typeface="+mn-ea"/>
                <a:cs typeface="+mn-cs"/>
              </a:rPr>
              <a:t>CBs</a:t>
            </a:r>
            <a:r>
              <a:rPr kumimoji="0" lang="fi-FI" sz="2000" b="1" i="0" u="none" strike="noStrike" kern="1200" cap="none" spc="0" normalizeH="0" baseline="0" noProof="0" dirty="0">
                <a:ln>
                  <a:noFill/>
                </a:ln>
                <a:solidFill>
                  <a:prstClr val="black"/>
                </a:solidFill>
                <a:effectLst/>
                <a:uLnTx/>
                <a:uFillTx/>
                <a:latin typeface="Greycliff CF"/>
                <a:ea typeface="+mn-ea"/>
                <a:cs typeface="+mn-cs"/>
              </a:rPr>
              <a:t> </a:t>
            </a:r>
            <a:r>
              <a:rPr kumimoji="0" lang="fi-FI" sz="2000" b="1" i="0" u="none" strike="noStrike" kern="1200" cap="none" spc="0" normalizeH="0" baseline="0" noProof="0" dirty="0" err="1">
                <a:ln>
                  <a:noFill/>
                </a:ln>
                <a:solidFill>
                  <a:prstClr val="black"/>
                </a:solidFill>
                <a:effectLst/>
                <a:uLnTx/>
                <a:uFillTx/>
                <a:latin typeface="Greycliff CF"/>
                <a:ea typeface="+mn-ea"/>
                <a:cs typeface="+mn-cs"/>
              </a:rPr>
              <a:t>are</a:t>
            </a:r>
            <a:r>
              <a:rPr kumimoji="0" lang="fi-FI" sz="2000" b="1" i="0" u="none" strike="noStrike" kern="1200" cap="none" spc="0" normalizeH="0" baseline="0" noProof="0" dirty="0">
                <a:ln>
                  <a:noFill/>
                </a:ln>
                <a:solidFill>
                  <a:prstClr val="black"/>
                </a:solidFill>
                <a:effectLst/>
                <a:uLnTx/>
                <a:uFillTx/>
                <a:latin typeface="Greycliff CF"/>
                <a:ea typeface="+mn-ea"/>
                <a:cs typeface="+mn-cs"/>
              </a:rPr>
              <a:t> </a:t>
            </a:r>
            <a:r>
              <a:rPr kumimoji="0" lang="fi-FI" sz="2000" b="1" i="0" u="none" strike="noStrike" kern="1200" cap="none" spc="0" normalizeH="0" baseline="0" noProof="0" dirty="0" err="1">
                <a:ln>
                  <a:noFill/>
                </a:ln>
                <a:solidFill>
                  <a:prstClr val="black"/>
                </a:solidFill>
                <a:effectLst/>
                <a:uLnTx/>
                <a:uFillTx/>
                <a:latin typeface="Greycliff CF"/>
                <a:ea typeface="+mn-ea"/>
                <a:cs typeface="+mn-cs"/>
              </a:rPr>
              <a:t>able</a:t>
            </a:r>
            <a:r>
              <a:rPr kumimoji="0" lang="fi-FI" sz="2000" b="1" i="0" u="none" strike="noStrike" kern="1200" cap="none" spc="0" normalizeH="0" baseline="0" noProof="0" dirty="0">
                <a:ln>
                  <a:noFill/>
                </a:ln>
                <a:solidFill>
                  <a:prstClr val="black"/>
                </a:solidFill>
                <a:effectLst/>
                <a:uLnTx/>
                <a:uFillTx/>
                <a:latin typeface="Greycliff CF"/>
                <a:ea typeface="+mn-ea"/>
                <a:cs typeface="+mn-cs"/>
              </a:rPr>
              <a:t> to:</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Rely</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upon</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 set of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risk</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designations</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that</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have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been</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developed</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to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reflect</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generic</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risk</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levels</a:t>
            </a:r>
            <a:endParaRPr kumimoji="0" lang="fi-FI" sz="2000" b="0" i="0" u="none" strike="noStrike" kern="1200" cap="none" spc="0" normalizeH="0" baseline="0" noProof="0" dirty="0">
              <a:ln>
                <a:noFill/>
              </a:ln>
              <a:solidFill>
                <a:prstClr val="black"/>
              </a:solidFill>
              <a:effectLst/>
              <a:uLnTx/>
              <a:uFillTx/>
              <a:latin typeface="Greycliff CF"/>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Evaluate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the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critical</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aspects</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of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operations</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for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each</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CH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following</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the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risk</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designations</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but</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also</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adapting</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the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risk</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designations</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if</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relevant</a:t>
            </a:r>
            <a:endParaRPr kumimoji="0" lang="fi-FI" sz="2000" b="0" i="0" u="none" strike="noStrike" kern="1200" cap="none" spc="0" normalizeH="0" baseline="0" noProof="0" dirty="0">
              <a:ln>
                <a:noFill/>
              </a:ln>
              <a:solidFill>
                <a:prstClr val="black"/>
              </a:solidFill>
              <a:effectLst/>
              <a:uLnTx/>
              <a:uFillTx/>
              <a:latin typeface="Greycliff CF"/>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Use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Annex</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5 to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change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risk</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designations</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applicable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after</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first</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RE)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Provide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rationale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and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report</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the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changes</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in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the</a:t>
            </a:r>
            <a:r>
              <a:rPr kumimoji="0" lang="fi-FI" sz="2000" b="0" i="0" u="none" strike="noStrike" kern="1200" cap="none" spc="0" normalizeH="0" baseline="0" noProof="0" dirty="0">
                <a:ln>
                  <a:noFill/>
                </a:ln>
                <a:solidFill>
                  <a:prstClr val="black"/>
                </a:solidFill>
                <a:effectLst/>
                <a:uLnTx/>
                <a:uFillTx/>
                <a:latin typeface="Greycliff CF"/>
                <a:ea typeface="+mn-ea"/>
                <a:cs typeface="+mn-cs"/>
              </a:rPr>
              <a:t> DAR (ER+PS for </a:t>
            </a:r>
            <a:r>
              <a:rPr kumimoji="0" lang="fi-FI" sz="2000" b="0" i="0" u="none" strike="noStrike" kern="1200" cap="none" spc="0" normalizeH="0" baseline="0" noProof="0" dirty="0" err="1">
                <a:ln>
                  <a:noFill/>
                </a:ln>
                <a:solidFill>
                  <a:prstClr val="black"/>
                </a:solidFill>
                <a:effectLst/>
                <a:uLnTx/>
                <a:uFillTx/>
                <a:latin typeface="Greycliff CF"/>
                <a:ea typeface="+mn-ea"/>
                <a:cs typeface="+mn-cs"/>
              </a:rPr>
              <a:t>downgrades</a:t>
            </a:r>
            <a:r>
              <a:rPr kumimoji="0" lang="fi-FI" sz="2000" b="0" i="0" u="none" strike="noStrike" kern="1200" cap="none" spc="0" normalizeH="0" baseline="0" noProof="0" dirty="0">
                <a:ln>
                  <a:noFill/>
                </a:ln>
                <a:solidFill>
                  <a:prstClr val="black"/>
                </a:solidFill>
                <a:effectLst/>
                <a:uLnTx/>
                <a:uFillTx/>
                <a:latin typeface="Greycliff CF"/>
                <a:ea typeface="+mn-ea"/>
                <a:cs typeface="+mn-cs"/>
              </a:rPr>
              <a: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Greycliff CF"/>
              <a:ea typeface="+mn-ea"/>
              <a:cs typeface="+mn-cs"/>
            </a:endParaRPr>
          </a:p>
        </p:txBody>
      </p:sp>
      <p:pic>
        <p:nvPicPr>
          <p:cNvPr id="7" name="Kuva 6">
            <a:extLst>
              <a:ext uri="{FF2B5EF4-FFF2-40B4-BE49-F238E27FC236}">
                <a16:creationId xmlns:a16="http://schemas.microsoft.com/office/drawing/2014/main" id="{D20AB43E-40FA-34F3-36F0-373BABDA2A45}"/>
              </a:ext>
            </a:extLst>
          </p:cNvPr>
          <p:cNvPicPr>
            <a:picLocks noChangeAspect="1"/>
          </p:cNvPicPr>
          <p:nvPr/>
        </p:nvPicPr>
        <p:blipFill>
          <a:blip r:embed="rId3"/>
          <a:stretch>
            <a:fillRect/>
          </a:stretch>
        </p:blipFill>
        <p:spPr>
          <a:xfrm>
            <a:off x="6556136" y="1162050"/>
            <a:ext cx="5143098" cy="5362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8981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8266F232-94CB-4796-AEB2-68FAE69CAC90}"/>
              </a:ext>
            </a:extLst>
          </p:cNvPr>
          <p:cNvSpPr txBox="1">
            <a:spLocks/>
          </p:cNvSpPr>
          <p:nvPr/>
        </p:nvSpPr>
        <p:spPr>
          <a:xfrm>
            <a:off x="0" y="6288088"/>
            <a:ext cx="727075"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sp>
        <p:nvSpPr>
          <p:cNvPr id="10" name="Title 8">
            <a:extLst>
              <a:ext uri="{FF2B5EF4-FFF2-40B4-BE49-F238E27FC236}">
                <a16:creationId xmlns:a16="http://schemas.microsoft.com/office/drawing/2014/main" id="{0A03B898-5045-4F36-9E69-4599930106CA}"/>
              </a:ext>
            </a:extLst>
          </p:cNvPr>
          <p:cNvSpPr>
            <a:spLocks noGrp="1"/>
          </p:cNvSpPr>
          <p:nvPr>
            <p:ph type="title"/>
          </p:nvPr>
        </p:nvSpPr>
        <p:spPr>
          <a:xfrm>
            <a:off x="334962" y="333375"/>
            <a:ext cx="10080000" cy="900000"/>
          </a:xfrm>
        </p:spPr>
        <p:txBody>
          <a:bodyPr/>
          <a:lstStyle>
            <a:lvl1pPr>
              <a:defRPr>
                <a:solidFill>
                  <a:schemeClr val="accent1"/>
                </a:solidFill>
              </a:defRPr>
            </a:lvl1pPr>
          </a:lstStyle>
          <a:p>
            <a:r>
              <a:rPr lang="en-US" sz="2800" b="1"/>
              <a:t>Application of NFSS Risk Assessments in FM Evaluations</a:t>
            </a:r>
            <a:endParaRPr lang="en-AU" sz="2800"/>
          </a:p>
        </p:txBody>
      </p:sp>
      <p:sp>
        <p:nvSpPr>
          <p:cNvPr id="34" name="Text Placeholder 7">
            <a:extLst>
              <a:ext uri="{FF2B5EF4-FFF2-40B4-BE49-F238E27FC236}">
                <a16:creationId xmlns:a16="http://schemas.microsoft.com/office/drawing/2014/main" id="{9E4A39DD-6F5A-7B41-B963-2A24A52E0D52}"/>
              </a:ext>
            </a:extLst>
          </p:cNvPr>
          <p:cNvSpPr txBox="1">
            <a:spLocks noChangeAspect="1"/>
          </p:cNvSpPr>
          <p:nvPr/>
        </p:nvSpPr>
        <p:spPr>
          <a:xfrm>
            <a:off x="10849038" y="333375"/>
            <a:ext cx="1008000" cy="449198"/>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vert="horz" lIns="0" tIns="0" rIns="0" bIns="0" rtlCol="0" anchor="ctr"/>
          <a:lstStyle>
            <a:defPPr>
              <a:defRPr lang="en-US"/>
            </a:defPPr>
            <a:lvl1pPr marL="0" algn="l" defTabSz="914400" rtl="0" eaLnBrk="1" latinLnBrk="0" hangingPunct="1">
              <a:spcBef>
                <a:spcPts val="0"/>
              </a:spcBef>
              <a:defRPr sz="400" kern="1200">
                <a:noFill/>
                <a:latin typeface="+mn-lt"/>
                <a:ea typeface="+mn-ea"/>
                <a:cs typeface="+mn-cs"/>
              </a:defRPr>
            </a:lvl1pPr>
            <a:lvl2pPr marL="0" indent="0" algn="l" defTabSz="914400" rtl="0" eaLnBrk="1" latinLnBrk="0" hangingPunct="1">
              <a:spcBef>
                <a:spcPts val="0"/>
              </a:spcBef>
              <a:buNone/>
              <a:defRPr sz="400" kern="1200">
                <a:noFill/>
                <a:latin typeface="+mn-lt"/>
                <a:ea typeface="+mn-ea"/>
                <a:cs typeface="+mn-cs"/>
              </a:defRPr>
            </a:lvl2pPr>
            <a:lvl3pPr marL="0" indent="0" algn="l" defTabSz="914400" rtl="0" eaLnBrk="1" latinLnBrk="0" hangingPunct="1">
              <a:spcBef>
                <a:spcPts val="0"/>
              </a:spcBef>
              <a:buNone/>
              <a:defRPr sz="400" kern="1200">
                <a:noFill/>
                <a:latin typeface="+mn-lt"/>
                <a:ea typeface="+mn-ea"/>
                <a:cs typeface="+mn-cs"/>
              </a:defRPr>
            </a:lvl3pPr>
            <a:lvl4pPr marL="1371600" algn="l" defTabSz="914400" rtl="0" eaLnBrk="1" latinLnBrk="0" hangingPunct="1">
              <a:spcBef>
                <a:spcPts val="0"/>
              </a:spcBef>
              <a:defRPr sz="400" b="0" kern="1200">
                <a:noFill/>
                <a:latin typeface="+mn-lt"/>
                <a:ea typeface="+mn-ea"/>
                <a:cs typeface="+mn-cs"/>
              </a:defRPr>
            </a:lvl4pPr>
            <a:lvl5pPr marL="1828800" algn="l" defTabSz="914400" rtl="0" eaLnBrk="1" latinLnBrk="0" hangingPunct="1">
              <a:spcBef>
                <a:spcPts val="0"/>
              </a:spcBef>
              <a:defRPr sz="400" kern="1200">
                <a:noFill/>
                <a:latin typeface="+mn-lt"/>
                <a:ea typeface="+mn-ea"/>
                <a:cs typeface="+mn-cs"/>
              </a:defRPr>
            </a:lvl5pPr>
            <a:lvl6pPr marL="2286000" algn="l" defTabSz="914400" rtl="0" eaLnBrk="1" latinLnBrk="0" hangingPunct="1">
              <a:spcBef>
                <a:spcPts val="0"/>
              </a:spcBef>
              <a:defRPr sz="400" kern="1200">
                <a:noFill/>
                <a:latin typeface="+mn-lt"/>
                <a:ea typeface="+mn-ea"/>
                <a:cs typeface="+mn-cs"/>
              </a:defRPr>
            </a:lvl6pPr>
            <a:lvl7pPr marL="2743200" algn="l" defTabSz="914400" rtl="0" eaLnBrk="1" latinLnBrk="0" hangingPunct="1">
              <a:spcBef>
                <a:spcPts val="0"/>
              </a:spcBef>
              <a:defRPr sz="400" kern="1200">
                <a:noFill/>
                <a:latin typeface="+mn-lt"/>
                <a:ea typeface="+mn-ea"/>
                <a:cs typeface="+mn-cs"/>
              </a:defRPr>
            </a:lvl7pPr>
            <a:lvl8pPr marL="3200400" algn="l" defTabSz="914400" rtl="0" eaLnBrk="1" latinLnBrk="0" hangingPunct="1">
              <a:spcBef>
                <a:spcPts val="0"/>
              </a:spcBef>
              <a:defRPr sz="400" kern="1200">
                <a:noFill/>
                <a:latin typeface="+mn-lt"/>
                <a:ea typeface="+mn-ea"/>
                <a:cs typeface="+mn-cs"/>
              </a:defRPr>
            </a:lvl8pPr>
            <a:lvl9pPr marL="3657600" algn="l" defTabSz="914400" rtl="0" eaLnBrk="1" latinLnBrk="0" hangingPunct="1">
              <a:spcBef>
                <a:spcPts val="0"/>
              </a:spcBef>
              <a:defRPr sz="400" kern="1200">
                <a:no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noFill/>
                <a:effectLst/>
                <a:uLnTx/>
                <a:uFillTx/>
                <a:latin typeface="Greycliff CF"/>
                <a:ea typeface="+mn-ea"/>
                <a:cs typeface="+mn-cs"/>
              </a:rPr>
              <a:t>Click to edit Master text styles</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noFill/>
                <a:effectLst/>
                <a:uLnTx/>
                <a:uFillTx/>
                <a:latin typeface="Greycliff CF"/>
                <a:ea typeface="+mn-ea"/>
                <a:cs typeface="+mn-cs"/>
              </a:rPr>
              <a:t>Second level</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noFill/>
                <a:effectLst/>
                <a:uLnTx/>
                <a:uFillTx/>
                <a:latin typeface="Greycliff CF"/>
                <a:ea typeface="+mn-ea"/>
                <a:cs typeface="+mn-cs"/>
              </a:rPr>
              <a:t>Third level</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noFill/>
                <a:effectLst/>
                <a:uLnTx/>
                <a:uFillTx/>
                <a:latin typeface="Greycliff CF"/>
                <a:ea typeface="+mn-ea"/>
                <a:cs typeface="+mn-cs"/>
              </a:rPr>
              <a:t>Fourth level</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noFill/>
                <a:effectLst/>
                <a:uLnTx/>
                <a:uFillTx/>
                <a:latin typeface="Greycliff CF"/>
                <a:ea typeface="+mn-ea"/>
                <a:cs typeface="+mn-cs"/>
              </a:rPr>
              <a:t>Fifth level</a:t>
            </a:r>
            <a:endParaRPr kumimoji="0" lang="en-AU" sz="400" b="0" i="0" u="none" strike="noStrike" kern="1200" cap="none" spc="0" normalizeH="0" baseline="0" noProof="0">
              <a:ln>
                <a:noFill/>
              </a:ln>
              <a:noFill/>
              <a:effectLst/>
              <a:uLnTx/>
              <a:uFillTx/>
              <a:latin typeface="Greycliff CF"/>
              <a:ea typeface="+mn-ea"/>
              <a:cs typeface="+mn-cs"/>
            </a:endParaRPr>
          </a:p>
        </p:txBody>
      </p:sp>
      <p:sp>
        <p:nvSpPr>
          <p:cNvPr id="3" name="Rectangle: Rounded Corners 2">
            <a:extLst>
              <a:ext uri="{FF2B5EF4-FFF2-40B4-BE49-F238E27FC236}">
                <a16:creationId xmlns:a16="http://schemas.microsoft.com/office/drawing/2014/main" id="{F7F48C32-4EB3-E446-A0CF-F38A5BB22802}"/>
              </a:ext>
            </a:extLst>
          </p:cNvPr>
          <p:cNvSpPr/>
          <p:nvPr/>
        </p:nvSpPr>
        <p:spPr>
          <a:xfrm>
            <a:off x="334962" y="924015"/>
            <a:ext cx="10570104" cy="5463238"/>
          </a:xfrm>
          <a:prstGeom prst="roundRect">
            <a:avLst>
              <a:gd name="adj" fmla="val 193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4" name="Content Placeholder 1">
            <a:extLst>
              <a:ext uri="{FF2B5EF4-FFF2-40B4-BE49-F238E27FC236}">
                <a16:creationId xmlns:a16="http://schemas.microsoft.com/office/drawing/2014/main" id="{83D020FF-83F6-89BF-1426-9C27402898A1}"/>
              </a:ext>
            </a:extLst>
          </p:cNvPr>
          <p:cNvSpPr txBox="1">
            <a:spLocks/>
          </p:cNvSpPr>
          <p:nvPr/>
        </p:nvSpPr>
        <p:spPr>
          <a:xfrm>
            <a:off x="3318933" y="1178560"/>
            <a:ext cx="4836160" cy="778715"/>
          </a:xfrm>
          <a:prstGeom prst="roundRect">
            <a:avLst>
              <a:gd name="adj" fmla="val 13760"/>
            </a:avLst>
          </a:prstGeom>
          <a:solidFill>
            <a:schemeClr val="tx2"/>
          </a:solidFill>
        </p:spPr>
        <p:txBody>
          <a:bodyPr vert="horz" lIns="180000" tIns="180000" rIns="180000" bIns="18000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1"/>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tx2"/>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1"/>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1"/>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F1F8E8"/>
                </a:solidFill>
                <a:effectLst/>
                <a:uLnTx/>
                <a:uFillTx/>
                <a:latin typeface="Greycliff CF Extra Bold"/>
                <a:ea typeface="+mn-ea"/>
                <a:cs typeface="+mn-cs"/>
              </a:rPr>
              <a:t>Surveillance Evaluation</a:t>
            </a:r>
          </a:p>
        </p:txBody>
      </p:sp>
      <p:sp>
        <p:nvSpPr>
          <p:cNvPr id="5" name="Content Placeholder 1">
            <a:extLst>
              <a:ext uri="{FF2B5EF4-FFF2-40B4-BE49-F238E27FC236}">
                <a16:creationId xmlns:a16="http://schemas.microsoft.com/office/drawing/2014/main" id="{6E8BFD74-1EC0-3117-82B7-40B35E6B3F19}"/>
              </a:ext>
            </a:extLst>
          </p:cNvPr>
          <p:cNvSpPr txBox="1">
            <a:spLocks/>
          </p:cNvSpPr>
          <p:nvPr/>
        </p:nvSpPr>
        <p:spPr>
          <a:xfrm>
            <a:off x="8243146" y="1178560"/>
            <a:ext cx="1996229" cy="769855"/>
          </a:xfrm>
          <a:prstGeom prst="roundRect">
            <a:avLst>
              <a:gd name="adj" fmla="val 16331"/>
            </a:avLst>
          </a:prstGeom>
          <a:solidFill>
            <a:schemeClr val="accent1"/>
          </a:solidFill>
        </p:spPr>
        <p:txBody>
          <a:bodyPr vert="horz" lIns="180000" tIns="180000" rIns="180000" bIns="18000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1"/>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tx2"/>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1"/>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1"/>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F1F8E8"/>
                </a:solidFill>
                <a:effectLst/>
                <a:uLnTx/>
                <a:uFillTx/>
                <a:latin typeface="Greycliff CF Extra Bold"/>
                <a:ea typeface="+mn-ea"/>
                <a:cs typeface="+mn-cs"/>
              </a:rPr>
              <a:t>Re-evaluation</a:t>
            </a:r>
          </a:p>
        </p:txBody>
      </p:sp>
      <p:sp>
        <p:nvSpPr>
          <p:cNvPr id="12" name="Content Placeholder 1">
            <a:extLst>
              <a:ext uri="{FF2B5EF4-FFF2-40B4-BE49-F238E27FC236}">
                <a16:creationId xmlns:a16="http://schemas.microsoft.com/office/drawing/2014/main" id="{7579EBE9-D6C9-3EA4-C5C6-8CBD5E7324D0}"/>
              </a:ext>
            </a:extLst>
          </p:cNvPr>
          <p:cNvSpPr txBox="1">
            <a:spLocks/>
          </p:cNvSpPr>
          <p:nvPr/>
        </p:nvSpPr>
        <p:spPr>
          <a:xfrm>
            <a:off x="936624" y="1178560"/>
            <a:ext cx="2278277" cy="778715"/>
          </a:xfrm>
          <a:prstGeom prst="roundRect">
            <a:avLst>
              <a:gd name="adj" fmla="val 13760"/>
            </a:avLst>
          </a:prstGeom>
          <a:solidFill>
            <a:schemeClr val="accent4">
              <a:lumMod val="75000"/>
            </a:schemeClr>
          </a:solidFill>
        </p:spPr>
        <p:txBody>
          <a:bodyPr vert="horz" lIns="180000" tIns="180000" rIns="180000" bIns="18000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1"/>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tx2"/>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1"/>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1"/>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F1F8E8"/>
                </a:solidFill>
                <a:effectLst/>
                <a:uLnTx/>
                <a:uFillTx/>
                <a:latin typeface="Greycliff CF Extra Bold"/>
                <a:ea typeface="+mn-ea"/>
                <a:cs typeface="+mn-cs"/>
              </a:rPr>
              <a:t>Pre-evaluation &amp; Main Evaluation</a:t>
            </a:r>
          </a:p>
        </p:txBody>
      </p:sp>
      <p:sp>
        <p:nvSpPr>
          <p:cNvPr id="2" name="Rectangle 1">
            <a:extLst>
              <a:ext uri="{FF2B5EF4-FFF2-40B4-BE49-F238E27FC236}">
                <a16:creationId xmlns:a16="http://schemas.microsoft.com/office/drawing/2014/main" id="{5017859D-0EE6-37B7-F8E2-9FB2B5392F4B}"/>
              </a:ext>
            </a:extLst>
          </p:cNvPr>
          <p:cNvSpPr/>
          <p:nvPr/>
        </p:nvSpPr>
        <p:spPr>
          <a:xfrm>
            <a:off x="936624" y="2126827"/>
            <a:ext cx="9302751" cy="3982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7" name="TextBox 6">
            <a:extLst>
              <a:ext uri="{FF2B5EF4-FFF2-40B4-BE49-F238E27FC236}">
                <a16:creationId xmlns:a16="http://schemas.microsoft.com/office/drawing/2014/main" id="{8C5E0A1B-43D2-9C15-7D11-D6782CEB2760}"/>
              </a:ext>
            </a:extLst>
          </p:cNvPr>
          <p:cNvSpPr txBox="1"/>
          <p:nvPr/>
        </p:nvSpPr>
        <p:spPr>
          <a:xfrm>
            <a:off x="1036320" y="2302933"/>
            <a:ext cx="217858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reycliff CF"/>
                <a:ea typeface="+mn-ea"/>
                <a:cs typeface="+mn-cs"/>
              </a:rPr>
              <a:t>NFSS Risk Assessments are </a:t>
            </a:r>
            <a:r>
              <a:rPr kumimoji="0" lang="en-US" sz="1400" b="1" i="0" u="none" strike="noStrike" kern="1200" cap="none" spc="0" normalizeH="0" baseline="0" noProof="0" dirty="0">
                <a:ln>
                  <a:noFill/>
                </a:ln>
                <a:solidFill>
                  <a:prstClr val="black"/>
                </a:solidFill>
                <a:effectLst/>
                <a:uLnTx/>
                <a:uFillTx/>
                <a:latin typeface="Greycliff CF"/>
                <a:ea typeface="+mn-ea"/>
                <a:cs typeface="+mn-cs"/>
              </a:rPr>
              <a:t>NOT APPLICABLE </a:t>
            </a:r>
            <a:r>
              <a:rPr kumimoji="0" lang="en-US" sz="1400" b="0" i="0" u="none" strike="noStrike" kern="1200" cap="none" spc="0" normalizeH="0" baseline="0" noProof="0" dirty="0">
                <a:ln>
                  <a:noFill/>
                </a:ln>
                <a:solidFill>
                  <a:prstClr val="black"/>
                </a:solidFill>
                <a:effectLst/>
                <a:uLnTx/>
                <a:uFillTx/>
                <a:latin typeface="Greycliff CF"/>
                <a:ea typeface="+mn-ea"/>
                <a:cs typeface="+mn-cs"/>
              </a:rPr>
              <a:t>to these types of evaluations.</a:t>
            </a:r>
          </a:p>
        </p:txBody>
      </p:sp>
      <p:sp>
        <p:nvSpPr>
          <p:cNvPr id="9" name="TextBox 8">
            <a:extLst>
              <a:ext uri="{FF2B5EF4-FFF2-40B4-BE49-F238E27FC236}">
                <a16:creationId xmlns:a16="http://schemas.microsoft.com/office/drawing/2014/main" id="{0DDF03E6-1CAF-EF57-2C44-9E0CEB2F9C00}"/>
              </a:ext>
            </a:extLst>
          </p:cNvPr>
          <p:cNvSpPr txBox="1"/>
          <p:nvPr/>
        </p:nvSpPr>
        <p:spPr>
          <a:xfrm>
            <a:off x="3318933" y="2302933"/>
            <a:ext cx="4836160"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1400" b="1" i="0" u="none" strike="noStrike" kern="1200" cap="none" spc="0" normalizeH="0" baseline="0" noProof="0">
                <a:ln>
                  <a:noFill/>
                </a:ln>
                <a:solidFill>
                  <a:srgbClr val="78BE20"/>
                </a:solidFill>
                <a:effectLst/>
                <a:uLnTx/>
                <a:uFillTx/>
                <a:latin typeface="Greycliff CF"/>
                <a:ea typeface="+mn-ea"/>
                <a:cs typeface="+mn-cs"/>
              </a:rPr>
              <a:t>LOW RISK</a:t>
            </a:r>
            <a:r>
              <a:rPr kumimoji="0" lang="en-US" sz="1400" b="1" i="0" u="none" strike="noStrike" kern="1200" cap="none" spc="0" normalizeH="0" baseline="0" noProof="0">
                <a:ln>
                  <a:noFill/>
                </a:ln>
                <a:solidFill>
                  <a:srgbClr val="78BE20"/>
                </a:solidFill>
                <a:effectLst/>
                <a:uLnTx/>
                <a:uFillTx/>
                <a:latin typeface="Greycliff CF"/>
                <a:ea typeface="+mn-ea"/>
                <a:cs typeface="+mn-cs"/>
              </a:rPr>
              <a:t>: </a:t>
            </a:r>
            <a:r>
              <a:rPr kumimoji="0" lang="en-GB" sz="1400" b="0" i="0" u="none" strike="noStrike" kern="1200" cap="none" spc="0" normalizeH="0" baseline="0" noProof="0">
                <a:ln>
                  <a:noFill/>
                </a:ln>
                <a:solidFill>
                  <a:prstClr val="black"/>
                </a:solidFill>
                <a:effectLst/>
                <a:uLnTx/>
                <a:uFillTx/>
                <a:latin typeface="Greycliff CF"/>
                <a:ea typeface="+mn-ea"/>
                <a:cs typeface="+mn-cs"/>
              </a:rPr>
              <a:t>No need to actively seek evidence of conformity,  unless substantiated allegations or evidence of non-conformity.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1400" b="1" i="0" u="none" strike="noStrike" kern="1200" cap="none" spc="0" normalizeH="0" baseline="0" noProof="0">
                <a:ln>
                  <a:noFill/>
                </a:ln>
                <a:solidFill>
                  <a:srgbClr val="FF0000"/>
                </a:solidFill>
                <a:effectLst/>
                <a:uLnTx/>
                <a:uFillTx/>
                <a:latin typeface="Greycliff CF"/>
                <a:ea typeface="+mn-ea"/>
                <a:cs typeface="+mn-cs"/>
              </a:rPr>
              <a:t>SPECIFIED RISK: </a:t>
            </a:r>
            <a:r>
              <a:rPr kumimoji="0" lang="en-GB" sz="1400" b="0" i="0" u="none" strike="noStrike" kern="1200" cap="none" spc="0" normalizeH="0" baseline="0" noProof="0">
                <a:ln>
                  <a:noFill/>
                </a:ln>
                <a:solidFill>
                  <a:prstClr val="black"/>
                </a:solidFill>
                <a:effectLst/>
                <a:uLnTx/>
                <a:uFillTx/>
                <a:latin typeface="Greycliff CF"/>
                <a:ea typeface="+mn-ea"/>
                <a:cs typeface="+mn-cs"/>
              </a:rPr>
              <a:t>Evaluate each surveillance in following cases: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Greycliff CF"/>
                <a:ea typeface="+mn-ea"/>
                <a:cs typeface="+mn-cs"/>
              </a:rPr>
              <a:t>Plantations larger than 10,000 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Greycliff CF"/>
                <a:ea typeface="+mn-ea"/>
                <a:cs typeface="+mn-cs"/>
              </a:rPr>
              <a:t>Natural forests larger than 50,000 ha*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Greycliff CF"/>
                <a:ea typeface="+mn-ea"/>
                <a:cs typeface="+mn-cs"/>
              </a:rPr>
              <a:t>Sets of like MUs containing HCVs*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1400" b="1" i="0" u="none" strike="noStrike" kern="1200" cap="none" spc="0" normalizeH="0" baseline="0" noProof="0">
                <a:ln>
                  <a:noFill/>
                </a:ln>
                <a:solidFill>
                  <a:srgbClr val="F2A900"/>
                </a:solidFill>
                <a:effectLst/>
                <a:uLnTx/>
                <a:uFillTx/>
                <a:latin typeface="Greycliff CF"/>
                <a:ea typeface="+mn-ea"/>
                <a:cs typeface="+mn-cs"/>
              </a:rPr>
              <a:t>UNDESIGNATED RISK: </a:t>
            </a:r>
            <a:r>
              <a:rPr kumimoji="0" lang="en-AU" sz="1400" b="0" i="0" u="none" strike="noStrike" kern="1200" cap="none" spc="0" normalizeH="0" baseline="0" noProof="0">
                <a:ln>
                  <a:noFill/>
                </a:ln>
                <a:solidFill>
                  <a:prstClr val="black"/>
                </a:solidFill>
                <a:effectLst/>
                <a:uLnTx/>
                <a:uFillTx/>
                <a:latin typeface="Greycliff CF"/>
                <a:ea typeface="+mn-ea"/>
                <a:cs typeface="+mn-cs"/>
              </a:rPr>
              <a:t>at least once per certification cycle. </a:t>
            </a:r>
            <a:endParaRPr kumimoji="0" lang="en-US" sz="1400" b="0" i="0" u="none" strike="noStrike" kern="1200" cap="none" spc="0" normalizeH="0" baseline="0" noProof="0">
              <a:ln>
                <a:noFill/>
              </a:ln>
              <a:solidFill>
                <a:prstClr val="black"/>
              </a:solidFill>
              <a:effectLst/>
              <a:uLnTx/>
              <a:uFillTx/>
              <a:latin typeface="Greycliff CF"/>
              <a:ea typeface="+mn-ea"/>
              <a:cs typeface="+mn-cs"/>
            </a:endParaRP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AU" sz="1400" b="0" i="0" u="none" strike="noStrike" kern="1200" cap="none" spc="0" normalizeH="0" baseline="0" noProof="0">
                <a:ln>
                  <a:noFill/>
                </a:ln>
                <a:solidFill>
                  <a:prstClr val="black"/>
                </a:solidFill>
                <a:effectLst/>
                <a:uLnTx/>
                <a:uFillTx/>
                <a:latin typeface="Greycliff CF"/>
                <a:ea typeface="+mn-ea"/>
                <a:cs typeface="+mn-cs"/>
              </a:rPr>
              <a:t>* Except SLIMF or community forests. </a:t>
            </a:r>
            <a:endParaRPr kumimoji="0" lang="en-US" sz="2000" b="0" i="0" u="none" strike="noStrike" kern="1200" cap="none" spc="0" normalizeH="0" baseline="0" noProof="0">
              <a:ln>
                <a:noFill/>
              </a:ln>
              <a:solidFill>
                <a:prstClr val="black"/>
              </a:solidFill>
              <a:effectLst/>
              <a:uLnTx/>
              <a:uFillTx/>
              <a:latin typeface="Greycliff CF"/>
              <a:ea typeface="+mn-ea"/>
              <a:cs typeface="+mn-cs"/>
            </a:endParaRPr>
          </a:p>
        </p:txBody>
      </p:sp>
      <p:sp>
        <p:nvSpPr>
          <p:cNvPr id="11" name="TextBox 10">
            <a:extLst>
              <a:ext uri="{FF2B5EF4-FFF2-40B4-BE49-F238E27FC236}">
                <a16:creationId xmlns:a16="http://schemas.microsoft.com/office/drawing/2014/main" id="{3359FA7C-75C6-1C5C-890D-A275B9F8216F}"/>
              </a:ext>
            </a:extLst>
          </p:cNvPr>
          <p:cNvSpPr txBox="1"/>
          <p:nvPr/>
        </p:nvSpPr>
        <p:spPr>
          <a:xfrm>
            <a:off x="8344747" y="2302933"/>
            <a:ext cx="178816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1400" b="1" i="0" u="none" strike="noStrike" kern="1200" cap="none" spc="0" normalizeH="0" baseline="0" noProof="0">
                <a:ln>
                  <a:noFill/>
                </a:ln>
                <a:solidFill>
                  <a:srgbClr val="78BE20"/>
                </a:solidFill>
                <a:effectLst/>
                <a:uLnTx/>
                <a:uFillTx/>
                <a:latin typeface="Greycliff CF"/>
                <a:ea typeface="+mn-ea"/>
                <a:cs typeface="+mn-cs"/>
              </a:rPr>
              <a:t>LOW RISK</a:t>
            </a:r>
            <a:r>
              <a:rPr kumimoji="0" lang="en-US" sz="1400" b="1" i="0" u="none" strike="noStrike" kern="1200" cap="none" spc="0" normalizeH="0" baseline="0" noProof="0">
                <a:ln>
                  <a:noFill/>
                </a:ln>
                <a:solidFill>
                  <a:srgbClr val="78BE20"/>
                </a:solidFill>
                <a:effectLst/>
                <a:uLnTx/>
                <a:uFillTx/>
                <a:latin typeface="Greycliff CF"/>
                <a:ea typeface="+mn-ea"/>
                <a:cs typeface="+mn-cs"/>
              </a:rPr>
              <a:t>: </a:t>
            </a:r>
            <a:r>
              <a:rPr kumimoji="0" lang="en-GB" sz="1400" b="0" i="0" u="none" strike="noStrike" kern="1200" cap="none" spc="0" normalizeH="0" baseline="0" noProof="0">
                <a:ln>
                  <a:noFill/>
                </a:ln>
                <a:solidFill>
                  <a:prstClr val="black"/>
                </a:solidFill>
                <a:effectLst/>
                <a:uLnTx/>
                <a:uFillTx/>
                <a:latin typeface="Greycliff CF"/>
                <a:ea typeface="+mn-ea"/>
                <a:cs typeface="+mn-cs"/>
              </a:rPr>
              <a:t>No need to actively seek evidence of conformity,  unless substantiated allegations or evidence of non-conformity.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1400" b="0" i="0" u="none" strike="noStrike" kern="1200" cap="none" spc="0" normalizeH="0" baseline="0" noProof="0">
                <a:ln>
                  <a:noFill/>
                </a:ln>
                <a:solidFill>
                  <a:prstClr val="black"/>
                </a:solidFill>
                <a:effectLst/>
                <a:uLnTx/>
                <a:uFillTx/>
                <a:latin typeface="Greycliff CF"/>
                <a:ea typeface="+mn-ea"/>
                <a:cs typeface="+mn-cs"/>
              </a:rPr>
              <a:t>All </a:t>
            </a:r>
            <a:r>
              <a:rPr kumimoji="0" lang="en-AU" sz="1400" b="1" i="0" u="none" strike="noStrike" kern="1200" cap="none" spc="0" normalizeH="0" baseline="0" noProof="0">
                <a:ln>
                  <a:noFill/>
                </a:ln>
                <a:solidFill>
                  <a:srgbClr val="FFC000"/>
                </a:solidFill>
                <a:effectLst/>
                <a:uLnTx/>
                <a:uFillTx/>
                <a:latin typeface="Greycliff CF"/>
                <a:ea typeface="+mn-ea"/>
                <a:cs typeface="+mn-cs"/>
              </a:rPr>
              <a:t>UNDESIGNATED</a:t>
            </a:r>
            <a:r>
              <a:rPr kumimoji="0" lang="en-AU" sz="1400" b="1" i="0" u="none" strike="noStrike" kern="1200" cap="none" spc="0" normalizeH="0" baseline="0" noProof="0">
                <a:ln>
                  <a:noFill/>
                </a:ln>
                <a:solidFill>
                  <a:prstClr val="black"/>
                </a:solidFill>
                <a:effectLst/>
                <a:uLnTx/>
                <a:uFillTx/>
                <a:latin typeface="Greycliff CF"/>
                <a:ea typeface="+mn-ea"/>
                <a:cs typeface="+mn-cs"/>
              </a:rPr>
              <a:t> </a:t>
            </a:r>
            <a:r>
              <a:rPr kumimoji="0" lang="en-AU" sz="1400" b="0" i="0" u="none" strike="noStrike" kern="1200" cap="none" spc="0" normalizeH="0" baseline="0" noProof="0">
                <a:ln>
                  <a:noFill/>
                </a:ln>
                <a:solidFill>
                  <a:prstClr val="black"/>
                </a:solidFill>
                <a:effectLst/>
                <a:uLnTx/>
                <a:uFillTx/>
                <a:latin typeface="Greycliff CF"/>
                <a:ea typeface="+mn-ea"/>
                <a:cs typeface="+mn-cs"/>
              </a:rPr>
              <a:t>and</a:t>
            </a:r>
            <a:r>
              <a:rPr kumimoji="0" lang="en-AU" sz="1400" b="1" i="0" u="none" strike="noStrike" kern="1200" cap="none" spc="0" normalizeH="0" baseline="0" noProof="0">
                <a:ln>
                  <a:noFill/>
                </a:ln>
                <a:solidFill>
                  <a:prstClr val="black"/>
                </a:solidFill>
                <a:effectLst/>
                <a:uLnTx/>
                <a:uFillTx/>
                <a:latin typeface="Greycliff CF"/>
                <a:ea typeface="+mn-ea"/>
                <a:cs typeface="+mn-cs"/>
              </a:rPr>
              <a:t> </a:t>
            </a:r>
            <a:r>
              <a:rPr kumimoji="0" lang="en-AU" sz="1400" b="1" i="0" u="none" strike="noStrike" kern="1200" cap="none" spc="0" normalizeH="0" baseline="0" noProof="0">
                <a:ln>
                  <a:noFill/>
                </a:ln>
                <a:solidFill>
                  <a:srgbClr val="FF0000"/>
                </a:solidFill>
                <a:effectLst/>
                <a:uLnTx/>
                <a:uFillTx/>
                <a:latin typeface="Greycliff CF"/>
                <a:ea typeface="+mn-ea"/>
                <a:cs typeface="+mn-cs"/>
              </a:rPr>
              <a:t>SPECIFIED RISK </a:t>
            </a:r>
            <a:r>
              <a:rPr kumimoji="0" lang="en-AU" sz="1400" b="0" i="0" u="none" strike="noStrike" kern="1200" cap="none" spc="0" normalizeH="0" baseline="0" noProof="0">
                <a:ln>
                  <a:noFill/>
                </a:ln>
                <a:solidFill>
                  <a:prstClr val="black"/>
                </a:solidFill>
                <a:effectLst/>
                <a:uLnTx/>
                <a:uFillTx/>
                <a:latin typeface="Greycliff CF"/>
                <a:ea typeface="+mn-ea"/>
                <a:cs typeface="+mn-cs"/>
              </a:rPr>
              <a:t>requirements need to be evaluated by the CBs.</a:t>
            </a:r>
            <a:endParaRPr kumimoji="0" lang="en-US" sz="1400" b="0" i="0" u="none" strike="noStrike" kern="1200" cap="none" spc="0" normalizeH="0" baseline="0" noProof="0">
              <a:ln>
                <a:noFill/>
              </a:ln>
              <a:solidFill>
                <a:prstClr val="black"/>
              </a:solidFill>
              <a:effectLst/>
              <a:uLnTx/>
              <a:uFillTx/>
              <a:latin typeface="Greycliff CF"/>
              <a:ea typeface="+mn-ea"/>
              <a:cs typeface="+mn-cs"/>
            </a:endParaRPr>
          </a:p>
        </p:txBody>
      </p:sp>
      <p:cxnSp>
        <p:nvCxnSpPr>
          <p:cNvPr id="14" name="Straight Connector 13">
            <a:extLst>
              <a:ext uri="{FF2B5EF4-FFF2-40B4-BE49-F238E27FC236}">
                <a16:creationId xmlns:a16="http://schemas.microsoft.com/office/drawing/2014/main" id="{6A5BB01A-A4EB-5AD6-A2A1-F1D51A73C603}"/>
              </a:ext>
            </a:extLst>
          </p:cNvPr>
          <p:cNvCxnSpPr/>
          <p:nvPr/>
        </p:nvCxnSpPr>
        <p:spPr>
          <a:xfrm>
            <a:off x="3214901" y="2302933"/>
            <a:ext cx="0" cy="3589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C662DC-F770-D1C7-AA97-59CA8392C6FA}"/>
              </a:ext>
            </a:extLst>
          </p:cNvPr>
          <p:cNvCxnSpPr/>
          <p:nvPr/>
        </p:nvCxnSpPr>
        <p:spPr>
          <a:xfrm>
            <a:off x="8216050" y="2302933"/>
            <a:ext cx="0" cy="365082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91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9" presetClass="emph" presetSubtype="0" grpId="1" nodeType="withEffect">
                                  <p:stCondLst>
                                    <p:cond delay="0"/>
                                  </p:stCondLst>
                                  <p:childTnLst>
                                    <p:set>
                                      <p:cBhvr>
                                        <p:cTn id="18" dur="indefinite"/>
                                        <p:tgtEl>
                                          <p:spTgt spid="12"/>
                                        </p:tgtEl>
                                        <p:attrNameLst>
                                          <p:attrName>style.opacity</p:attrName>
                                        </p:attrNameLst>
                                      </p:cBhvr>
                                      <p:to>
                                        <p:strVal val="0.25"/>
                                      </p:to>
                                    </p:set>
                                    <p:animEffect filter="image" prLst="opacity: 0.25">
                                      <p:cBhvr rctx="IE">
                                        <p:cTn id="19" dur="indefinite"/>
                                        <p:tgtEl>
                                          <p:spTgt spid="12"/>
                                        </p:tgtEl>
                                      </p:cBhvr>
                                    </p:animEffect>
                                  </p:childTnLst>
                                </p:cTn>
                              </p:par>
                              <p:par>
                                <p:cTn id="20" presetID="9" presetClass="emph" presetSubtype="0" grpId="1" nodeType="withEffect">
                                  <p:stCondLst>
                                    <p:cond delay="0"/>
                                  </p:stCondLst>
                                  <p:childTnLst>
                                    <p:set>
                                      <p:cBhvr>
                                        <p:cTn id="21" dur="indefinite"/>
                                        <p:tgtEl>
                                          <p:spTgt spid="7"/>
                                        </p:tgtEl>
                                        <p:attrNameLst>
                                          <p:attrName>style.opacity</p:attrName>
                                        </p:attrNameLst>
                                      </p:cBhvr>
                                      <p:to>
                                        <p:strVal val="0.25"/>
                                      </p:to>
                                    </p:set>
                                    <p:animEffect filter="image" prLst="opacity: 0.25">
                                      <p:cBhvr rctx="IE">
                                        <p:cTn id="22" dur="indefinite"/>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9" presetClass="emph" presetSubtype="0" grpId="1" nodeType="withEffect">
                                  <p:stCondLst>
                                    <p:cond delay="0"/>
                                  </p:stCondLst>
                                  <p:childTnLst>
                                    <p:set>
                                      <p:cBhvr>
                                        <p:cTn id="32" dur="indefinite"/>
                                        <p:tgtEl>
                                          <p:spTgt spid="4"/>
                                        </p:tgtEl>
                                        <p:attrNameLst>
                                          <p:attrName>style.opacity</p:attrName>
                                        </p:attrNameLst>
                                      </p:cBhvr>
                                      <p:to>
                                        <p:strVal val="0.25"/>
                                      </p:to>
                                    </p:set>
                                    <p:animEffect filter="image" prLst="opacity: 0.25">
                                      <p:cBhvr rctx="IE">
                                        <p:cTn id="33" dur="indefinite"/>
                                        <p:tgtEl>
                                          <p:spTgt spid="4"/>
                                        </p:tgtEl>
                                      </p:cBhvr>
                                    </p:animEffect>
                                  </p:childTnLst>
                                </p:cTn>
                              </p:par>
                              <p:par>
                                <p:cTn id="34" presetID="9" presetClass="emph" presetSubtype="0" grpId="1" nodeType="withEffect">
                                  <p:stCondLst>
                                    <p:cond delay="0"/>
                                  </p:stCondLst>
                                  <p:childTnLst>
                                    <p:set>
                                      <p:cBhvr>
                                        <p:cTn id="35" dur="indefinite"/>
                                        <p:tgtEl>
                                          <p:spTgt spid="9"/>
                                        </p:tgtEl>
                                        <p:attrNameLst>
                                          <p:attrName>style.opacity</p:attrName>
                                        </p:attrNameLst>
                                      </p:cBhvr>
                                      <p:to>
                                        <p:strVal val="0.25"/>
                                      </p:to>
                                    </p:set>
                                    <p:animEffect filter="image" prLst="opacity: 0.25">
                                      <p:cBhvr rctx="IE">
                                        <p:cTn id="36"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12" grpId="0" animBg="1"/>
      <p:bldP spid="12" grpId="1" animBg="1"/>
      <p:bldP spid="7" grpId="0"/>
      <p:bldP spid="7" grpId="1"/>
      <p:bldP spid="9" grpId="0"/>
      <p:bldP spid="9" grpId="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p:txBody>
          <a:bodyPr/>
          <a:lstStyle/>
          <a:p>
            <a:r>
              <a:rPr lang="en-US"/>
              <a:t>Impacts of NFSS Risk Assessment to forest management evaluations</a:t>
            </a:r>
          </a:p>
        </p:txBody>
      </p:sp>
      <p:sp>
        <p:nvSpPr>
          <p:cNvPr id="4" name="Dian numeron paikkamerkki 3">
            <a:extLst>
              <a:ext uri="{FF2B5EF4-FFF2-40B4-BE49-F238E27FC236}">
                <a16:creationId xmlns:a16="http://schemas.microsoft.com/office/drawing/2014/main" id="{91E1EEC2-A60F-8C57-C440-3AB52C3DC3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5" name="Suorakulmio 4">
            <a:extLst>
              <a:ext uri="{FF2B5EF4-FFF2-40B4-BE49-F238E27FC236}">
                <a16:creationId xmlns:a16="http://schemas.microsoft.com/office/drawing/2014/main" id="{DED71A4A-1DFA-C754-1F42-22F5EE58EBFF}"/>
              </a:ext>
            </a:extLst>
          </p:cNvPr>
          <p:cNvSpPr/>
          <p:nvPr/>
        </p:nvSpPr>
        <p:spPr>
          <a:xfrm>
            <a:off x="847725" y="2102967"/>
            <a:ext cx="2857500" cy="3667125"/>
          </a:xfrm>
          <a:prstGeom prst="rect">
            <a:avLst/>
          </a:prstGeom>
          <a:solidFill>
            <a:srgbClr val="64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Greycliff CF Heavy" pitchFamily="50" charset="0"/>
                <a:ea typeface="+mn-ea"/>
                <a:cs typeface="+mn-cs"/>
              </a:rPr>
              <a:t>Criterion 2.3 – Health and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242021"/>
              </a:solidFill>
              <a:effectLst/>
              <a:uLnTx/>
              <a:uFillTx/>
              <a:latin typeface="Greycliff CF"/>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white"/>
                </a:solidFill>
                <a:effectLst/>
                <a:uLnTx/>
                <a:uFillTx/>
                <a:latin typeface="Greycliff CF"/>
                <a:ea typeface="Calibri" panose="020F0502020204030204" pitchFamily="34" charset="0"/>
                <a:cs typeface="Calibri" panose="020F0502020204030204" pitchFamily="34" charset="0"/>
              </a:rPr>
              <a:t>The Organization* shall implement health and safety practices to protect workers* from occupational</a:t>
            </a:r>
            <a:br>
              <a:rPr kumimoji="0" lang="en-GB" sz="1200" b="0" i="1" u="none" strike="noStrike" kern="1200" cap="none" spc="0" normalizeH="0" baseline="0" noProof="0">
                <a:ln>
                  <a:noFill/>
                </a:ln>
                <a:solidFill>
                  <a:prstClr val="white"/>
                </a:solidFill>
                <a:effectLst/>
                <a:uLnTx/>
                <a:uFillTx/>
                <a:latin typeface="Greycliff CF"/>
                <a:ea typeface="Calibri" panose="020F0502020204030204" pitchFamily="34" charset="0"/>
                <a:cs typeface="Calibri" panose="020F0502020204030204" pitchFamily="34" charset="0"/>
              </a:rPr>
            </a:br>
            <a:r>
              <a:rPr kumimoji="0" lang="en-GB" sz="1200" b="0" i="1" u="none" strike="noStrike" kern="1200" cap="none" spc="0" normalizeH="0" baseline="0" noProof="0">
                <a:ln>
                  <a:noFill/>
                </a:ln>
                <a:solidFill>
                  <a:prstClr val="white"/>
                </a:solidFill>
                <a:effectLst/>
                <a:uLnTx/>
                <a:uFillTx/>
                <a:latin typeface="Greycliff CF"/>
                <a:ea typeface="Calibri" panose="020F0502020204030204" pitchFamily="34" charset="0"/>
                <a:cs typeface="Calibri" panose="020F0502020204030204" pitchFamily="34" charset="0"/>
              </a:rPr>
              <a:t>safety and health hazards. These practices shall, proportionate to scale, intensity and risk* of</a:t>
            </a:r>
            <a:br>
              <a:rPr kumimoji="0" lang="en-GB" sz="1200" b="0" i="1" u="none" strike="noStrike" kern="1200" cap="none" spc="0" normalizeH="0" baseline="0" noProof="0">
                <a:ln>
                  <a:noFill/>
                </a:ln>
                <a:solidFill>
                  <a:prstClr val="white"/>
                </a:solidFill>
                <a:effectLst/>
                <a:uLnTx/>
                <a:uFillTx/>
                <a:latin typeface="Greycliff CF"/>
                <a:ea typeface="Calibri" panose="020F0502020204030204" pitchFamily="34" charset="0"/>
                <a:cs typeface="Calibri" panose="020F0502020204030204" pitchFamily="34" charset="0"/>
              </a:rPr>
            </a:br>
            <a:r>
              <a:rPr kumimoji="0" lang="en-GB" sz="1200" b="0" i="1" u="none" strike="noStrike" kern="1200" cap="none" spc="0" normalizeH="0" baseline="0" noProof="0">
                <a:ln>
                  <a:noFill/>
                </a:ln>
                <a:solidFill>
                  <a:prstClr val="white"/>
                </a:solidFill>
                <a:effectLst/>
                <a:uLnTx/>
                <a:uFillTx/>
                <a:latin typeface="Greycliff CF"/>
                <a:ea typeface="Calibri" panose="020F0502020204030204" pitchFamily="34" charset="0"/>
                <a:cs typeface="Calibri" panose="020F0502020204030204" pitchFamily="34" charset="0"/>
              </a:rPr>
              <a:t>management activities, meet or exceed the recommendations of the ILO Code of Practice on Safety</a:t>
            </a:r>
            <a:br>
              <a:rPr kumimoji="0" lang="en-GB" sz="1200" b="0" i="1" u="none" strike="noStrike" kern="1200" cap="none" spc="0" normalizeH="0" baseline="0" noProof="0">
                <a:ln>
                  <a:noFill/>
                </a:ln>
                <a:solidFill>
                  <a:prstClr val="white"/>
                </a:solidFill>
                <a:effectLst/>
                <a:uLnTx/>
                <a:uFillTx/>
                <a:latin typeface="Greycliff CF"/>
                <a:ea typeface="Calibri" panose="020F0502020204030204" pitchFamily="34" charset="0"/>
                <a:cs typeface="Calibri" panose="020F0502020204030204" pitchFamily="34" charset="0"/>
              </a:rPr>
            </a:br>
            <a:r>
              <a:rPr kumimoji="0" lang="en-GB" sz="1200" b="0" i="1" u="none" strike="noStrike" kern="1200" cap="none" spc="0" normalizeH="0" baseline="0" noProof="0">
                <a:ln>
                  <a:noFill/>
                </a:ln>
                <a:solidFill>
                  <a:prstClr val="white"/>
                </a:solidFill>
                <a:effectLst/>
                <a:uLnTx/>
                <a:uFillTx/>
                <a:latin typeface="Greycliff CF"/>
                <a:ea typeface="Calibri" panose="020F0502020204030204" pitchFamily="34" charset="0"/>
                <a:cs typeface="Calibri" panose="020F0502020204030204" pitchFamily="34" charset="0"/>
              </a:rPr>
              <a:t>and Health in Forestry Work. </a:t>
            </a:r>
            <a:endParaRPr kumimoji="0" lang="en-US" sz="1200" b="0" i="0" u="none" strike="noStrike" kern="1200" cap="none" spc="0" normalizeH="0" baseline="0" noProof="0">
              <a:ln>
                <a:noFill/>
              </a:ln>
              <a:solidFill>
                <a:prstClr val="white"/>
              </a:solidFill>
              <a:effectLst/>
              <a:uLnTx/>
              <a:uFillTx/>
              <a:latin typeface="Greycliff CF"/>
              <a:ea typeface="+mn-ea"/>
              <a:cs typeface="+mn-cs"/>
            </a:endParaRPr>
          </a:p>
        </p:txBody>
      </p:sp>
      <p:sp>
        <p:nvSpPr>
          <p:cNvPr id="7" name="Suorakulmio 6">
            <a:extLst>
              <a:ext uri="{FF2B5EF4-FFF2-40B4-BE49-F238E27FC236}">
                <a16:creationId xmlns:a16="http://schemas.microsoft.com/office/drawing/2014/main" id="{E55A2EDD-4841-5272-B59F-72518A02DC5C}"/>
              </a:ext>
            </a:extLst>
          </p:cNvPr>
          <p:cNvSpPr/>
          <p:nvPr/>
        </p:nvSpPr>
        <p:spPr>
          <a:xfrm>
            <a:off x="4667250" y="2096476"/>
            <a:ext cx="2857500" cy="3667125"/>
          </a:xfrm>
          <a:prstGeom prst="rect">
            <a:avLst/>
          </a:prstGeom>
          <a:solidFill>
            <a:schemeClr val="accent2">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Greycliff CF Heavy" pitchFamily="50" charset="0"/>
                <a:ea typeface="+mn-ea"/>
                <a:cs typeface="+mn-cs"/>
              </a:rPr>
              <a:t>Criterion 10.12 – Waste disposal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Greycliff CF"/>
                <a:ea typeface="+mn-ea"/>
                <a:cs typeface="+mn-cs"/>
              </a:rPr>
              <a:t>The Organization* shall dispose of waste materials in an environmentally appropriate manner.</a:t>
            </a:r>
          </a:p>
        </p:txBody>
      </p:sp>
      <p:sp>
        <p:nvSpPr>
          <p:cNvPr id="8" name="Suorakulmio 7">
            <a:extLst>
              <a:ext uri="{FF2B5EF4-FFF2-40B4-BE49-F238E27FC236}">
                <a16:creationId xmlns:a16="http://schemas.microsoft.com/office/drawing/2014/main" id="{DDACD250-A0BF-36E9-A766-6252577D58F4}"/>
              </a:ext>
            </a:extLst>
          </p:cNvPr>
          <p:cNvSpPr/>
          <p:nvPr/>
        </p:nvSpPr>
        <p:spPr>
          <a:xfrm>
            <a:off x="8486775" y="2102966"/>
            <a:ext cx="2857500" cy="3667125"/>
          </a:xfrm>
          <a:prstGeom prst="rect">
            <a:avLst/>
          </a:prstGeom>
          <a:solidFill>
            <a:srgbClr val="8ADB2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reycliff CF Heavy" pitchFamily="50" charset="0"/>
                <a:ea typeface="+mn-ea"/>
                <a:cs typeface="+mn-cs"/>
              </a:rPr>
              <a:t>Criterion 1.7 – Corruption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rPr>
              <a:t>The Organization* </a:t>
            </a:r>
            <a:r>
              <a:rPr kumimoji="0" lang="en-GB" sz="1200" b="0" i="0"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rPr>
              <a:t>shall publicize a commitment not to offer or receive bribes in money or any other form of corruption, and shall comply with anti-corruption legislation where this exists. In the absence of anti-corruption legislation, The Organization shall implement other anti-corruption measures proportionate to the </a:t>
            </a:r>
            <a:r>
              <a:rPr kumimoji="0" lang="en-GB" sz="1200" b="0" i="1"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rPr>
              <a:t>scale* </a:t>
            </a:r>
            <a:r>
              <a:rPr kumimoji="0" lang="en-GB" sz="1200" b="0" i="0"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rPr>
              <a:t>and </a:t>
            </a:r>
            <a:r>
              <a:rPr kumimoji="0" lang="en-GB" sz="1200" b="0" i="1"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rPr>
              <a:t>intensity* </a:t>
            </a:r>
            <a:r>
              <a:rPr kumimoji="0" lang="en-GB" sz="1200" b="0" i="0"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rPr>
              <a:t>of management activities and the </a:t>
            </a:r>
            <a:r>
              <a:rPr kumimoji="0" lang="en-GB" sz="1200" b="0" i="1"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rPr>
              <a:t>risk* </a:t>
            </a:r>
            <a:r>
              <a:rPr kumimoji="0" lang="en-GB" sz="1200" b="0" i="0"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rPr>
              <a:t>of corruption.</a:t>
            </a:r>
            <a:r>
              <a:rPr kumimoji="0" lang="en-GB" sz="1200" b="0" i="0" u="none" strike="noStrike" kern="1200" cap="none" spc="0" normalizeH="0" baseline="0" noProof="0" dirty="0">
                <a:ln>
                  <a:noFill/>
                </a:ln>
                <a:solidFill>
                  <a:prstClr val="white"/>
                </a:solidFill>
                <a:effectLst/>
                <a:uLnTx/>
                <a:uFillTx/>
                <a:latin typeface="Greycliff CF"/>
                <a:ea typeface="Calibri" panose="020F0502020204030204" pitchFamily="34" charset="0"/>
                <a:cs typeface="Calibri" panose="020F0502020204030204" pitchFamily="34" charset="0"/>
              </a:rPr>
              <a:t> </a:t>
            </a:r>
            <a:br>
              <a:rPr kumimoji="0" lang="en-GB" sz="1400" b="0" i="0" u="none" strike="noStrike" kern="1200" cap="none" spc="0" normalizeH="0" baseline="0" noProof="0" dirty="0">
                <a:ln>
                  <a:noFill/>
                </a:ln>
                <a:solidFill>
                  <a:prstClr val="white"/>
                </a:solidFill>
                <a:effectLst/>
                <a:uLnTx/>
                <a:uFillTx/>
                <a:latin typeface="Greycliff CF"/>
                <a:ea typeface="+mn-ea"/>
                <a:cs typeface="+mn-cs"/>
              </a:rPr>
            </a:br>
            <a:endParaRPr kumimoji="0" lang="en-US" sz="1400" b="0" i="0" u="none" strike="noStrike" kern="1200" cap="none" spc="0" normalizeH="0" baseline="0" noProof="0" dirty="0">
              <a:ln>
                <a:noFill/>
              </a:ln>
              <a:solidFill>
                <a:prstClr val="white"/>
              </a:solidFill>
              <a:effectLst/>
              <a:uLnTx/>
              <a:uFillTx/>
              <a:latin typeface="Greycliff CF"/>
              <a:ea typeface="+mn-ea"/>
              <a:cs typeface="+mn-cs"/>
            </a:endParaRPr>
          </a:p>
        </p:txBody>
      </p:sp>
      <p:sp>
        <p:nvSpPr>
          <p:cNvPr id="10" name="Suorakulmio 9">
            <a:extLst>
              <a:ext uri="{FF2B5EF4-FFF2-40B4-BE49-F238E27FC236}">
                <a16:creationId xmlns:a16="http://schemas.microsoft.com/office/drawing/2014/main" id="{AF595D01-6B6D-4246-108A-82D82C445794}"/>
              </a:ext>
            </a:extLst>
          </p:cNvPr>
          <p:cNvSpPr/>
          <p:nvPr/>
        </p:nvSpPr>
        <p:spPr>
          <a:xfrm>
            <a:off x="698667" y="1955828"/>
            <a:ext cx="2857500" cy="549247"/>
          </a:xfrm>
          <a:prstGeom prst="rect">
            <a:avLst/>
          </a:prstGeom>
          <a:solidFill>
            <a:srgbClr val="64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reycliff CF"/>
                <a:ea typeface="+mn-ea"/>
                <a:cs typeface="+mn-cs"/>
              </a:rPr>
              <a:t>SPECIFIED RISK</a:t>
            </a:r>
          </a:p>
        </p:txBody>
      </p:sp>
      <p:sp>
        <p:nvSpPr>
          <p:cNvPr id="11" name="Suorakulmio 10">
            <a:extLst>
              <a:ext uri="{FF2B5EF4-FFF2-40B4-BE49-F238E27FC236}">
                <a16:creationId xmlns:a16="http://schemas.microsoft.com/office/drawing/2014/main" id="{210CEBC3-4684-83DC-DE64-021A5D864F34}"/>
              </a:ext>
            </a:extLst>
          </p:cNvPr>
          <p:cNvSpPr/>
          <p:nvPr/>
        </p:nvSpPr>
        <p:spPr>
          <a:xfrm>
            <a:off x="4518192" y="1955828"/>
            <a:ext cx="2857500" cy="549247"/>
          </a:xfrm>
          <a:prstGeom prst="rect">
            <a:avLst/>
          </a:prstGeom>
          <a:solidFill>
            <a:srgbClr val="61BAA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reycliff CF"/>
                <a:ea typeface="+mn-ea"/>
                <a:cs typeface="+mn-cs"/>
              </a:rPr>
              <a:t>UNDESIGNATED RISK</a:t>
            </a:r>
          </a:p>
        </p:txBody>
      </p:sp>
      <p:sp>
        <p:nvSpPr>
          <p:cNvPr id="12" name="Suorakulmio 11">
            <a:extLst>
              <a:ext uri="{FF2B5EF4-FFF2-40B4-BE49-F238E27FC236}">
                <a16:creationId xmlns:a16="http://schemas.microsoft.com/office/drawing/2014/main" id="{D568FB30-B435-873C-E2A2-009725B26B64}"/>
              </a:ext>
            </a:extLst>
          </p:cNvPr>
          <p:cNvSpPr/>
          <p:nvPr/>
        </p:nvSpPr>
        <p:spPr>
          <a:xfrm>
            <a:off x="8337717" y="1955827"/>
            <a:ext cx="2857500" cy="549247"/>
          </a:xfrm>
          <a:prstGeom prst="rect">
            <a:avLst/>
          </a:prstGeom>
          <a:solidFill>
            <a:srgbClr val="8ADB2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reycliff CF"/>
                <a:ea typeface="+mn-ea"/>
                <a:cs typeface="+mn-cs"/>
              </a:rPr>
              <a:t>LOW RISK</a:t>
            </a:r>
          </a:p>
        </p:txBody>
      </p:sp>
    </p:spTree>
    <p:extLst>
      <p:ext uri="{BB962C8B-B14F-4D97-AF65-F5344CB8AC3E}">
        <p14:creationId xmlns:p14="http://schemas.microsoft.com/office/powerpoint/2010/main" val="17716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emph" presetSubtype="2" fill="hold" nodeType="withEffect">
                                  <p:stCondLst>
                                    <p:cond delay="0"/>
                                  </p:stCondLst>
                                  <p:childTnLst>
                                    <p:animClr clrSpc="rgb" dir="cw">
                                      <p:cBhvr>
                                        <p:cTn id="12" dur="2000" fill="hold"/>
                                        <p:tgtEl>
                                          <p:spTgt spid="10"/>
                                        </p:tgtEl>
                                        <p:attrNameLst>
                                          <p:attrName>fillcolor</p:attrName>
                                        </p:attrNameLst>
                                      </p:cBhvr>
                                      <p:to>
                                        <a:srgbClr val="B2B2B2"/>
                                      </p:to>
                                    </p:animClr>
                                    <p:set>
                                      <p:cBhvr>
                                        <p:cTn id="13" dur="2000" fill="hold"/>
                                        <p:tgtEl>
                                          <p:spTgt spid="10"/>
                                        </p:tgtEl>
                                        <p:attrNameLst>
                                          <p:attrName>fill.type</p:attrName>
                                        </p:attrNameLst>
                                      </p:cBhvr>
                                      <p:to>
                                        <p:strVal val="solid"/>
                                      </p:to>
                                    </p:set>
                                    <p:set>
                                      <p:cBhvr>
                                        <p:cTn id="14" dur="2000" fill="hold"/>
                                        <p:tgtEl>
                                          <p:spTgt spid="10"/>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5"/>
                                        </p:tgtEl>
                                        <p:attrNameLst>
                                          <p:attrName>fillcolor</p:attrName>
                                        </p:attrNameLst>
                                      </p:cBhvr>
                                      <p:to>
                                        <a:srgbClr val="B2B2B2"/>
                                      </p:to>
                                    </p:animClr>
                                    <p:set>
                                      <p:cBhvr>
                                        <p:cTn id="17" dur="2000" fill="hold"/>
                                        <p:tgtEl>
                                          <p:spTgt spid="5"/>
                                        </p:tgtEl>
                                        <p:attrNameLst>
                                          <p:attrName>fill.type</p:attrName>
                                        </p:attrNameLst>
                                      </p:cBhvr>
                                      <p:to>
                                        <p:strVal val="solid"/>
                                      </p:to>
                                    </p:set>
                                    <p:set>
                                      <p:cBhvr>
                                        <p:cTn id="18" dur="2000" fill="hold"/>
                                        <p:tgtEl>
                                          <p:spTgt spid="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 presetClass="emph" presetSubtype="2" fill="hold" nodeType="withEffect">
                                  <p:stCondLst>
                                    <p:cond delay="0"/>
                                  </p:stCondLst>
                                  <p:childTnLst>
                                    <p:animClr clrSpc="rgb" dir="cw">
                                      <p:cBhvr>
                                        <p:cTn id="28" dur="2000" fill="hold"/>
                                        <p:tgtEl>
                                          <p:spTgt spid="11"/>
                                        </p:tgtEl>
                                        <p:attrNameLst>
                                          <p:attrName>fillcolor</p:attrName>
                                        </p:attrNameLst>
                                      </p:cBhvr>
                                      <p:to>
                                        <a:srgbClr val="B2B2B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7"/>
                                        </p:tgtEl>
                                        <p:attrNameLst>
                                          <p:attrName>fillcolor</p:attrName>
                                        </p:attrNameLst>
                                      </p:cBhvr>
                                      <p:to>
                                        <a:srgbClr val="B2B2B2"/>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p:txBody>
          <a:bodyPr/>
          <a:lstStyle/>
          <a:p>
            <a:r>
              <a:rPr lang="en-US"/>
              <a:t>Adapting the risk designations of NFSS Risk Assessments</a:t>
            </a:r>
          </a:p>
        </p:txBody>
      </p:sp>
      <p:sp>
        <p:nvSpPr>
          <p:cNvPr id="4" name="Dian numeron paikkamerkki 3">
            <a:extLst>
              <a:ext uri="{FF2B5EF4-FFF2-40B4-BE49-F238E27FC236}">
                <a16:creationId xmlns:a16="http://schemas.microsoft.com/office/drawing/2014/main" id="{91E1EEC2-A60F-8C57-C440-3AB52C3DC3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5" name="Tekstiruutu 4">
            <a:extLst>
              <a:ext uri="{FF2B5EF4-FFF2-40B4-BE49-F238E27FC236}">
                <a16:creationId xmlns:a16="http://schemas.microsoft.com/office/drawing/2014/main" id="{5AB2DF04-B1D6-7B82-B6EB-A52F2913F0DB}"/>
              </a:ext>
            </a:extLst>
          </p:cNvPr>
          <p:cNvSpPr txBox="1"/>
          <p:nvPr/>
        </p:nvSpPr>
        <p:spPr>
          <a:xfrm>
            <a:off x="317156" y="1568996"/>
            <a:ext cx="83956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reycliff CF"/>
                <a:ea typeface="+mn-ea"/>
                <a:cs typeface="+mn-cs"/>
              </a:rPr>
              <a:t>Adaptive risk designations based on CH performance and perceived risks </a:t>
            </a:r>
          </a:p>
        </p:txBody>
      </p:sp>
      <p:sp>
        <p:nvSpPr>
          <p:cNvPr id="8" name="Rectangle 6">
            <a:extLst>
              <a:ext uri="{FF2B5EF4-FFF2-40B4-BE49-F238E27FC236}">
                <a16:creationId xmlns:a16="http://schemas.microsoft.com/office/drawing/2014/main" id="{4FB5FD42-F854-4A81-2571-20EE9CA2A754}"/>
              </a:ext>
            </a:extLst>
          </p:cNvPr>
          <p:cNvSpPr/>
          <p:nvPr/>
        </p:nvSpPr>
        <p:spPr>
          <a:xfrm>
            <a:off x="1933576" y="2514601"/>
            <a:ext cx="8199332" cy="3525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pic>
        <p:nvPicPr>
          <p:cNvPr id="9" name="Picture 8" descr="A close-up of a magnifying glass and a magnifying glass&#10;&#10;Description automatically generated with medium confidence">
            <a:extLst>
              <a:ext uri="{FF2B5EF4-FFF2-40B4-BE49-F238E27FC236}">
                <a16:creationId xmlns:a16="http://schemas.microsoft.com/office/drawing/2014/main" id="{EEB168F9-651D-DC26-07A5-7810F4BA8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710" y="2514601"/>
            <a:ext cx="5011733" cy="2579670"/>
          </a:xfrm>
          <a:prstGeom prst="rect">
            <a:avLst/>
          </a:prstGeom>
        </p:spPr>
      </p:pic>
      <p:sp>
        <p:nvSpPr>
          <p:cNvPr id="10" name="TextBox 3">
            <a:extLst>
              <a:ext uri="{FF2B5EF4-FFF2-40B4-BE49-F238E27FC236}">
                <a16:creationId xmlns:a16="http://schemas.microsoft.com/office/drawing/2014/main" id="{15B06771-8F52-6F42-BB95-A51E0AD58599}"/>
              </a:ext>
            </a:extLst>
          </p:cNvPr>
          <p:cNvSpPr txBox="1"/>
          <p:nvPr/>
        </p:nvSpPr>
        <p:spPr>
          <a:xfrm>
            <a:off x="2483645" y="5105164"/>
            <a:ext cx="11065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78BE20"/>
                </a:solidFill>
                <a:effectLst/>
                <a:uLnTx/>
                <a:uFillTx/>
                <a:latin typeface="Greycliff CF"/>
                <a:ea typeface="+mn-ea"/>
                <a:cs typeface="+mn-cs"/>
              </a:rPr>
              <a:t>LOW RISK</a:t>
            </a:r>
            <a:endParaRPr kumimoji="0" lang="en-US" sz="1800" b="0" i="0" u="none" strike="noStrike" kern="1200" cap="none" spc="0" normalizeH="0" baseline="0" noProof="0">
              <a:ln>
                <a:noFill/>
              </a:ln>
              <a:solidFill>
                <a:prstClr val="black"/>
              </a:solidFill>
              <a:effectLst/>
              <a:uLnTx/>
              <a:uFillTx/>
              <a:latin typeface="Greycliff CF"/>
              <a:ea typeface="+mn-ea"/>
              <a:cs typeface="+mn-cs"/>
            </a:endParaRPr>
          </a:p>
        </p:txBody>
      </p:sp>
      <p:sp>
        <p:nvSpPr>
          <p:cNvPr id="11" name="TextBox 9">
            <a:extLst>
              <a:ext uri="{FF2B5EF4-FFF2-40B4-BE49-F238E27FC236}">
                <a16:creationId xmlns:a16="http://schemas.microsoft.com/office/drawing/2014/main" id="{235ED47C-8869-A940-75A1-249E0770F134}"/>
              </a:ext>
            </a:extLst>
          </p:cNvPr>
          <p:cNvSpPr txBox="1"/>
          <p:nvPr/>
        </p:nvSpPr>
        <p:spPr>
          <a:xfrm>
            <a:off x="4983043" y="5105164"/>
            <a:ext cx="19909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2A900"/>
                </a:solidFill>
                <a:effectLst/>
                <a:uLnTx/>
                <a:uFillTx/>
                <a:latin typeface="Greycliff CF"/>
                <a:ea typeface="+mn-ea"/>
                <a:cs typeface="+mn-cs"/>
              </a:rPr>
              <a:t>UNDESIGNATED RISK</a:t>
            </a:r>
            <a:endParaRPr kumimoji="0" lang="en-US" sz="1800" b="0" i="0" u="none" strike="noStrike" kern="1200" cap="none" spc="0" normalizeH="0" baseline="0" noProof="0">
              <a:ln>
                <a:noFill/>
              </a:ln>
              <a:solidFill>
                <a:prstClr val="black"/>
              </a:solidFill>
              <a:effectLst/>
              <a:uLnTx/>
              <a:uFillTx/>
              <a:latin typeface="Greycliff CF"/>
              <a:ea typeface="+mn-ea"/>
              <a:cs typeface="+mn-cs"/>
            </a:endParaRPr>
          </a:p>
        </p:txBody>
      </p:sp>
      <p:sp>
        <p:nvSpPr>
          <p:cNvPr id="12" name="TextBox 12">
            <a:extLst>
              <a:ext uri="{FF2B5EF4-FFF2-40B4-BE49-F238E27FC236}">
                <a16:creationId xmlns:a16="http://schemas.microsoft.com/office/drawing/2014/main" id="{7F2AC519-CDD8-BA52-B282-EA96F070115B}"/>
              </a:ext>
            </a:extLst>
          </p:cNvPr>
          <p:cNvSpPr txBox="1"/>
          <p:nvPr/>
        </p:nvSpPr>
        <p:spPr>
          <a:xfrm>
            <a:off x="8137257" y="5111240"/>
            <a:ext cx="15710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0000"/>
                </a:solidFill>
                <a:effectLst/>
                <a:uLnTx/>
                <a:uFillTx/>
                <a:latin typeface="Greycliff CF"/>
                <a:ea typeface="+mn-ea"/>
                <a:cs typeface="+mn-cs"/>
              </a:rPr>
              <a:t>SPECIFIED RISK</a:t>
            </a:r>
            <a:endParaRPr kumimoji="0" lang="en-US" sz="1800" b="0" i="0" u="none" strike="noStrike" kern="1200" cap="none" spc="0" normalizeH="0" baseline="0" noProof="0">
              <a:ln>
                <a:noFill/>
              </a:ln>
              <a:solidFill>
                <a:prstClr val="black"/>
              </a:solidFill>
              <a:effectLst/>
              <a:uLnTx/>
              <a:uFillTx/>
              <a:latin typeface="Greycliff CF"/>
              <a:ea typeface="+mn-ea"/>
              <a:cs typeface="+mn-cs"/>
            </a:endParaRPr>
          </a:p>
        </p:txBody>
      </p:sp>
      <p:sp>
        <p:nvSpPr>
          <p:cNvPr id="3" name="Nuoli: Vasen-oikea 2">
            <a:extLst>
              <a:ext uri="{FF2B5EF4-FFF2-40B4-BE49-F238E27FC236}">
                <a16:creationId xmlns:a16="http://schemas.microsoft.com/office/drawing/2014/main" id="{A8BEBAEE-119D-9E63-2C73-D22D302D0B67}"/>
              </a:ext>
            </a:extLst>
          </p:cNvPr>
          <p:cNvSpPr/>
          <p:nvPr/>
        </p:nvSpPr>
        <p:spPr>
          <a:xfrm>
            <a:off x="3590223" y="5265483"/>
            <a:ext cx="981777" cy="228600"/>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4" name="Nuoli: Vasen-oikea 13">
            <a:extLst>
              <a:ext uri="{FF2B5EF4-FFF2-40B4-BE49-F238E27FC236}">
                <a16:creationId xmlns:a16="http://schemas.microsoft.com/office/drawing/2014/main" id="{47C0F012-C9C0-F01C-A1D9-222E4EE06111}"/>
              </a:ext>
            </a:extLst>
          </p:cNvPr>
          <p:cNvSpPr/>
          <p:nvPr/>
        </p:nvSpPr>
        <p:spPr>
          <a:xfrm>
            <a:off x="6974002" y="5265483"/>
            <a:ext cx="981777" cy="228600"/>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Tree>
    <p:extLst>
      <p:ext uri="{BB962C8B-B14F-4D97-AF65-F5344CB8AC3E}">
        <p14:creationId xmlns:p14="http://schemas.microsoft.com/office/powerpoint/2010/main" val="2462707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05673B-8E26-9128-D0E7-27E5CDF57214}"/>
              </a:ext>
            </a:extLst>
          </p:cNvPr>
          <p:cNvSpPr>
            <a:spLocks noGrp="1"/>
          </p:cNvSpPr>
          <p:nvPr>
            <p:ph type="title"/>
          </p:nvPr>
        </p:nvSpPr>
        <p:spPr/>
        <p:txBody>
          <a:bodyPr/>
          <a:lstStyle/>
          <a:p>
            <a:r>
              <a:rPr lang="en-US" dirty="0"/>
              <a:t>Impacts of NFSS Risk Assessment to forest management evaluations</a:t>
            </a:r>
          </a:p>
        </p:txBody>
      </p:sp>
      <p:sp>
        <p:nvSpPr>
          <p:cNvPr id="4" name="Dian numeron paikkamerkki 3">
            <a:extLst>
              <a:ext uri="{FF2B5EF4-FFF2-40B4-BE49-F238E27FC236}">
                <a16:creationId xmlns:a16="http://schemas.microsoft.com/office/drawing/2014/main" id="{91E1EEC2-A60F-8C57-C440-3AB52C3DC3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5" name="Suorakulmio 4">
            <a:extLst>
              <a:ext uri="{FF2B5EF4-FFF2-40B4-BE49-F238E27FC236}">
                <a16:creationId xmlns:a16="http://schemas.microsoft.com/office/drawing/2014/main" id="{DED71A4A-1DFA-C754-1F42-22F5EE58EBFF}"/>
              </a:ext>
            </a:extLst>
          </p:cNvPr>
          <p:cNvSpPr/>
          <p:nvPr/>
        </p:nvSpPr>
        <p:spPr>
          <a:xfrm>
            <a:off x="847725" y="2102967"/>
            <a:ext cx="2857500" cy="3667125"/>
          </a:xfrm>
          <a:prstGeom prst="rect">
            <a:avLst/>
          </a:prstGeom>
          <a:solidFill>
            <a:srgbClr val="64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Greycliff CF Heavy" pitchFamily="50" charset="0"/>
                <a:ea typeface="+mn-ea"/>
                <a:cs typeface="+mn-cs"/>
              </a:rPr>
              <a:t>Criterion 2.3 – Health and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Greycliff CF"/>
                <a:ea typeface="Calibri" panose="020F0502020204030204" pitchFamily="34" charset="0"/>
                <a:cs typeface="Calibri" panose="020F0502020204030204" pitchFamily="34" charset="0"/>
              </a:rPr>
              <a:t>The certification body gathers evidence that The Organization operates with a limited number of skilled contractors with good control over </a:t>
            </a:r>
            <a:r>
              <a:rPr kumimoji="0" lang="en-GB" sz="1200" b="0" i="0" u="none" strike="noStrike" kern="1200" cap="none" spc="0" normalizeH="0" baseline="0" noProof="0">
                <a:ln>
                  <a:noFill/>
                </a:ln>
                <a:solidFill>
                  <a:prstClr val="white"/>
                </a:solidFill>
                <a:effectLst/>
                <a:uLnTx/>
                <a:uFillTx/>
                <a:latin typeface="Greycliff CF"/>
                <a:ea typeface="Calibri" panose="020F0502020204030204" pitchFamily="34" charset="0"/>
                <a:cs typeface="Calibri" panose="020F0502020204030204" pitchFamily="34" charset="0"/>
              </a:rPr>
              <a:t>their </a:t>
            </a:r>
            <a:r>
              <a:rPr kumimoji="0" lang="en-GB" sz="1200" b="0" i="0" u="none" strike="noStrike" kern="1200" cap="none" spc="0" normalizeH="0" baseline="0" noProof="0" dirty="0">
                <a:ln>
                  <a:noFill/>
                </a:ln>
                <a:solidFill>
                  <a:prstClr val="white"/>
                </a:solidFill>
                <a:effectLst/>
                <a:uLnTx/>
                <a:uFillTx/>
                <a:latin typeface="Greycliff CF"/>
                <a:ea typeface="Calibri" panose="020F0502020204030204" pitchFamily="34" charset="0"/>
                <a:cs typeface="Calibri" panose="020F0502020204030204" pitchFamily="34" charset="0"/>
              </a:rPr>
              <a:t>health and safety, and can significantly mitigate risks of non-conformity against the Criterion.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Greycliff CF"/>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white"/>
                </a:solidFill>
                <a:effectLst/>
                <a:uLnTx/>
                <a:uFillTx/>
                <a:latin typeface="Greycliff CF"/>
                <a:ea typeface="Calibri" panose="020F0502020204030204" pitchFamily="34" charset="0"/>
                <a:cs typeface="Calibri" panose="020F0502020204030204" pitchFamily="34" charset="0"/>
              </a:rPr>
              <a:t>There are no non-conformities detected over a period of time and the risk designation is lowered.</a:t>
            </a:r>
            <a:endParaRPr kumimoji="0" lang="en-US" sz="1200" b="0" i="0" u="sng" strike="noStrike" kern="1200" cap="none" spc="0" normalizeH="0" baseline="0" noProof="0" dirty="0">
              <a:ln>
                <a:noFill/>
              </a:ln>
              <a:solidFill>
                <a:prstClr val="white"/>
              </a:solidFill>
              <a:effectLst/>
              <a:uLnTx/>
              <a:uFillTx/>
              <a:latin typeface="Greycliff CF"/>
              <a:ea typeface="+mn-ea"/>
              <a:cs typeface="+mn-cs"/>
            </a:endParaRPr>
          </a:p>
        </p:txBody>
      </p:sp>
      <p:sp>
        <p:nvSpPr>
          <p:cNvPr id="7" name="Suorakulmio 6">
            <a:extLst>
              <a:ext uri="{FF2B5EF4-FFF2-40B4-BE49-F238E27FC236}">
                <a16:creationId xmlns:a16="http://schemas.microsoft.com/office/drawing/2014/main" id="{E55A2EDD-4841-5272-B59F-72518A02DC5C}"/>
              </a:ext>
            </a:extLst>
          </p:cNvPr>
          <p:cNvSpPr/>
          <p:nvPr/>
        </p:nvSpPr>
        <p:spPr>
          <a:xfrm>
            <a:off x="4667250" y="2096476"/>
            <a:ext cx="2857500" cy="3667125"/>
          </a:xfrm>
          <a:prstGeom prst="rect">
            <a:avLst/>
          </a:prstGeom>
          <a:solidFill>
            <a:schemeClr val="accent2">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reycliff CF Heavy" pitchFamily="50" charset="0"/>
                <a:ea typeface="+mn-ea"/>
                <a:cs typeface="+mn-cs"/>
              </a:rPr>
              <a:t>Criterion 10.12 – Waste disposal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Greycliff CF"/>
                <a:ea typeface="+mn-ea"/>
                <a:cs typeface="+mn-cs"/>
              </a:rPr>
              <a:t>The Organization is found to not properly manage its waste disposal and does not have adequate systems in place. Empty fuel and oil containers have been found left at harvesting sites during successive evaluations.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white"/>
                </a:solidFill>
                <a:effectLst/>
                <a:uLnTx/>
                <a:uFillTx/>
                <a:latin typeface="Greycliff CF"/>
                <a:ea typeface="+mn-ea"/>
                <a:cs typeface="+mn-cs"/>
              </a:rPr>
              <a:t>The risk designation is elevated as there are increased risks related to waste disposal and an outstanding non-conformity.</a:t>
            </a:r>
          </a:p>
        </p:txBody>
      </p:sp>
      <p:sp>
        <p:nvSpPr>
          <p:cNvPr id="8" name="Suorakulmio 7">
            <a:extLst>
              <a:ext uri="{FF2B5EF4-FFF2-40B4-BE49-F238E27FC236}">
                <a16:creationId xmlns:a16="http://schemas.microsoft.com/office/drawing/2014/main" id="{DDACD250-A0BF-36E9-A766-6252577D58F4}"/>
              </a:ext>
            </a:extLst>
          </p:cNvPr>
          <p:cNvSpPr/>
          <p:nvPr/>
        </p:nvSpPr>
        <p:spPr>
          <a:xfrm>
            <a:off x="8486775" y="2102966"/>
            <a:ext cx="2857500" cy="3667125"/>
          </a:xfrm>
          <a:prstGeom prst="rect">
            <a:avLst/>
          </a:prstGeom>
          <a:solidFill>
            <a:srgbClr val="8ADB2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reycliff CF Heavy" pitchFamily="50" charset="0"/>
                <a:ea typeface="+mn-ea"/>
                <a:cs typeface="+mn-cs"/>
              </a:rPr>
              <a:t>Criterion 1.7 – Corruption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rPr>
              <a:t>The certification body receives evidence that The Organization is not conforming with the Criterion. A member of staff has been accused of receiving bribes.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sng" strike="noStrike" kern="1200" cap="none" spc="0" normalizeH="0" baseline="0" noProof="0">
                <a:ln>
                  <a:noFill/>
                </a:ln>
                <a:solidFill>
                  <a:srgbClr val="242021"/>
                </a:solidFill>
                <a:effectLst/>
                <a:uLnTx/>
                <a:uFillTx/>
                <a:latin typeface="Greycliff CF"/>
                <a:ea typeface="Calibri" panose="020F0502020204030204" pitchFamily="34" charset="0"/>
                <a:cs typeface="Calibri" panose="020F0502020204030204" pitchFamily="34" charset="0"/>
              </a:rPr>
            </a:br>
            <a:r>
              <a:rPr kumimoji="0" lang="en-GB" sz="1200" b="0" i="0" u="sng" strike="noStrike" kern="1200" cap="none" spc="0" normalizeH="0" baseline="0" noProof="0" dirty="0">
                <a:ln>
                  <a:noFill/>
                </a:ln>
                <a:solidFill>
                  <a:srgbClr val="242021"/>
                </a:solidFill>
                <a:effectLst/>
                <a:uLnTx/>
                <a:uFillTx/>
                <a:latin typeface="Greycliff CF"/>
                <a:ea typeface="Calibri" panose="020F0502020204030204" pitchFamily="34" charset="0"/>
                <a:cs typeface="Calibri" panose="020F0502020204030204" pitchFamily="34" charset="0"/>
              </a:rPr>
              <a:t>The risk designation is elevated and evaluation against the Criterion takes place.</a:t>
            </a:r>
          </a:p>
        </p:txBody>
      </p:sp>
      <p:sp>
        <p:nvSpPr>
          <p:cNvPr id="10" name="Suorakulmio 9">
            <a:extLst>
              <a:ext uri="{FF2B5EF4-FFF2-40B4-BE49-F238E27FC236}">
                <a16:creationId xmlns:a16="http://schemas.microsoft.com/office/drawing/2014/main" id="{AF595D01-6B6D-4246-108A-82D82C445794}"/>
              </a:ext>
            </a:extLst>
          </p:cNvPr>
          <p:cNvSpPr/>
          <p:nvPr/>
        </p:nvSpPr>
        <p:spPr>
          <a:xfrm>
            <a:off x="698667" y="1955828"/>
            <a:ext cx="2857500" cy="549247"/>
          </a:xfrm>
          <a:prstGeom prst="rect">
            <a:avLst/>
          </a:prstGeom>
          <a:solidFill>
            <a:srgbClr val="64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reycliff CF"/>
                <a:ea typeface="+mn-ea"/>
                <a:cs typeface="+mn-cs"/>
              </a:rPr>
              <a:t>SPECIFIED RISK</a:t>
            </a:r>
          </a:p>
        </p:txBody>
      </p:sp>
      <p:sp>
        <p:nvSpPr>
          <p:cNvPr id="11" name="Suorakulmio 10">
            <a:extLst>
              <a:ext uri="{FF2B5EF4-FFF2-40B4-BE49-F238E27FC236}">
                <a16:creationId xmlns:a16="http://schemas.microsoft.com/office/drawing/2014/main" id="{210CEBC3-4684-83DC-DE64-021A5D864F34}"/>
              </a:ext>
            </a:extLst>
          </p:cNvPr>
          <p:cNvSpPr/>
          <p:nvPr/>
        </p:nvSpPr>
        <p:spPr>
          <a:xfrm>
            <a:off x="4518192" y="1955828"/>
            <a:ext cx="2857500" cy="549247"/>
          </a:xfrm>
          <a:prstGeom prst="rect">
            <a:avLst/>
          </a:prstGeom>
          <a:solidFill>
            <a:srgbClr val="61BAA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reycliff CF"/>
                <a:ea typeface="+mn-ea"/>
                <a:cs typeface="+mn-cs"/>
              </a:rPr>
              <a:t>UNDESIGNATED RISK</a:t>
            </a:r>
          </a:p>
        </p:txBody>
      </p:sp>
      <p:sp>
        <p:nvSpPr>
          <p:cNvPr id="12" name="Suorakulmio 11">
            <a:extLst>
              <a:ext uri="{FF2B5EF4-FFF2-40B4-BE49-F238E27FC236}">
                <a16:creationId xmlns:a16="http://schemas.microsoft.com/office/drawing/2014/main" id="{D568FB30-B435-873C-E2A2-009725B26B64}"/>
              </a:ext>
            </a:extLst>
          </p:cNvPr>
          <p:cNvSpPr/>
          <p:nvPr/>
        </p:nvSpPr>
        <p:spPr>
          <a:xfrm>
            <a:off x="8337717" y="1955827"/>
            <a:ext cx="2857500" cy="549247"/>
          </a:xfrm>
          <a:prstGeom prst="rect">
            <a:avLst/>
          </a:prstGeom>
          <a:solidFill>
            <a:srgbClr val="8ADB2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reycliff CF"/>
                <a:ea typeface="+mn-ea"/>
                <a:cs typeface="+mn-cs"/>
              </a:rPr>
              <a:t>LOW RISK</a:t>
            </a:r>
          </a:p>
        </p:txBody>
      </p:sp>
      <p:sp>
        <p:nvSpPr>
          <p:cNvPr id="9" name="Nuoli: Oikea 8">
            <a:extLst>
              <a:ext uri="{FF2B5EF4-FFF2-40B4-BE49-F238E27FC236}">
                <a16:creationId xmlns:a16="http://schemas.microsoft.com/office/drawing/2014/main" id="{845C9A03-4EB4-7218-5431-0C049F19A70C}"/>
              </a:ext>
            </a:extLst>
          </p:cNvPr>
          <p:cNvSpPr/>
          <p:nvPr/>
        </p:nvSpPr>
        <p:spPr>
          <a:xfrm>
            <a:off x="842807" y="5910445"/>
            <a:ext cx="4784765" cy="742642"/>
          </a:xfrm>
          <a:prstGeom prst="rightArrow">
            <a:avLst/>
          </a:prstGeom>
          <a:solidFill>
            <a:srgbClr val="61B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reycliff CF"/>
                <a:ea typeface="+mn-ea"/>
                <a:cs typeface="+mn-cs"/>
              </a:rPr>
              <a:t>Adaptation of the risk designation</a:t>
            </a:r>
          </a:p>
        </p:txBody>
      </p:sp>
      <p:sp>
        <p:nvSpPr>
          <p:cNvPr id="13" name="Nuoli: Oikea 12">
            <a:extLst>
              <a:ext uri="{FF2B5EF4-FFF2-40B4-BE49-F238E27FC236}">
                <a16:creationId xmlns:a16="http://schemas.microsoft.com/office/drawing/2014/main" id="{C7A6869D-22A4-4BD7-613E-1B54F15EE0AD}"/>
              </a:ext>
            </a:extLst>
          </p:cNvPr>
          <p:cNvSpPr/>
          <p:nvPr/>
        </p:nvSpPr>
        <p:spPr>
          <a:xfrm flipH="1">
            <a:off x="2739985" y="5907090"/>
            <a:ext cx="4784765" cy="742642"/>
          </a:xfrm>
          <a:prstGeom prst="rightArrow">
            <a:avLst/>
          </a:prstGeom>
          <a:solidFill>
            <a:srgbClr val="6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reycliff CF"/>
                <a:ea typeface="+mn-ea"/>
                <a:cs typeface="+mn-cs"/>
              </a:rPr>
              <a:t>Adaptation of the risk designation</a:t>
            </a:r>
          </a:p>
        </p:txBody>
      </p:sp>
      <p:sp>
        <p:nvSpPr>
          <p:cNvPr id="3" name="Nuoli: Oikea 2">
            <a:extLst>
              <a:ext uri="{FF2B5EF4-FFF2-40B4-BE49-F238E27FC236}">
                <a16:creationId xmlns:a16="http://schemas.microsoft.com/office/drawing/2014/main" id="{A0D5C8B8-23E8-C237-CDE7-803E2A38D790}"/>
              </a:ext>
            </a:extLst>
          </p:cNvPr>
          <p:cNvSpPr/>
          <p:nvPr/>
        </p:nvSpPr>
        <p:spPr>
          <a:xfrm flipH="1">
            <a:off x="6564428" y="5910740"/>
            <a:ext cx="4784765" cy="742642"/>
          </a:xfrm>
          <a:prstGeom prst="rightArrow">
            <a:avLst/>
          </a:prstGeom>
          <a:solidFill>
            <a:srgbClr val="61B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reycliff CF"/>
                <a:ea typeface="+mn-ea"/>
                <a:cs typeface="+mn-cs"/>
              </a:rPr>
              <a:t>Adaptation of the risk designation</a:t>
            </a:r>
          </a:p>
        </p:txBody>
      </p:sp>
    </p:spTree>
    <p:extLst>
      <p:ext uri="{BB962C8B-B14F-4D97-AF65-F5344CB8AC3E}">
        <p14:creationId xmlns:p14="http://schemas.microsoft.com/office/powerpoint/2010/main" val="251602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 presetClass="emph" presetSubtype="2" fill="hold" nodeType="withEffect">
                                  <p:stCondLst>
                                    <p:cond delay="0"/>
                                  </p:stCondLst>
                                  <p:childTnLst>
                                    <p:animClr clrSpc="rgb" dir="cw">
                                      <p:cBhvr>
                                        <p:cTn id="17" dur="2000" fill="hold"/>
                                        <p:tgtEl>
                                          <p:spTgt spid="9"/>
                                        </p:tgtEl>
                                        <p:attrNameLst>
                                          <p:attrName>fillcolor</p:attrName>
                                        </p:attrNameLst>
                                      </p:cBhvr>
                                      <p:to>
                                        <a:srgbClr val="B2B2B2"/>
                                      </p:to>
                                    </p:animClr>
                                    <p:set>
                                      <p:cBhvr>
                                        <p:cTn id="18" dur="2000" fill="hold"/>
                                        <p:tgtEl>
                                          <p:spTgt spid="9"/>
                                        </p:tgtEl>
                                        <p:attrNameLst>
                                          <p:attrName>fill.type</p:attrName>
                                        </p:attrNameLst>
                                      </p:cBhvr>
                                      <p:to>
                                        <p:strVal val="solid"/>
                                      </p:to>
                                    </p:set>
                                    <p:set>
                                      <p:cBhvr>
                                        <p:cTn id="19" dur="2000" fill="hold"/>
                                        <p:tgtEl>
                                          <p:spTgt spid="9"/>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2000" fill="hold"/>
                                        <p:tgtEl>
                                          <p:spTgt spid="10"/>
                                        </p:tgtEl>
                                        <p:attrNameLst>
                                          <p:attrName>fillcolor</p:attrName>
                                        </p:attrNameLst>
                                      </p:cBhvr>
                                      <p:to>
                                        <a:srgbClr val="B2B2B2"/>
                                      </p:to>
                                    </p:animClr>
                                    <p:set>
                                      <p:cBhvr>
                                        <p:cTn id="22" dur="2000" fill="hold"/>
                                        <p:tgtEl>
                                          <p:spTgt spid="10"/>
                                        </p:tgtEl>
                                        <p:attrNameLst>
                                          <p:attrName>fill.type</p:attrName>
                                        </p:attrNameLst>
                                      </p:cBhvr>
                                      <p:to>
                                        <p:strVal val="solid"/>
                                      </p:to>
                                    </p:set>
                                    <p:set>
                                      <p:cBhvr>
                                        <p:cTn id="23" dur="2000" fill="hold"/>
                                        <p:tgtEl>
                                          <p:spTgt spid="10"/>
                                        </p:tgtEl>
                                        <p:attrNameLst>
                                          <p:attrName>fill.on</p:attrName>
                                        </p:attrNameLst>
                                      </p:cBhvr>
                                      <p:to>
                                        <p:strVal val="true"/>
                                      </p:to>
                                    </p:set>
                                  </p:childTnLst>
                                </p:cTn>
                              </p:par>
                              <p:par>
                                <p:cTn id="24" presetID="1" presetClass="emph" presetSubtype="2" fill="hold" nodeType="withEffect">
                                  <p:stCondLst>
                                    <p:cond delay="0"/>
                                  </p:stCondLst>
                                  <p:childTnLst>
                                    <p:animClr clrSpc="rgb" dir="cw">
                                      <p:cBhvr>
                                        <p:cTn id="25" dur="2000" fill="hold"/>
                                        <p:tgtEl>
                                          <p:spTgt spid="5"/>
                                        </p:tgtEl>
                                        <p:attrNameLst>
                                          <p:attrName>fillcolor</p:attrName>
                                        </p:attrNameLst>
                                      </p:cBhvr>
                                      <p:to>
                                        <a:srgbClr val="B2B2B2"/>
                                      </p:to>
                                    </p:animClr>
                                    <p:set>
                                      <p:cBhvr>
                                        <p:cTn id="26" dur="2000" fill="hold"/>
                                        <p:tgtEl>
                                          <p:spTgt spid="5"/>
                                        </p:tgtEl>
                                        <p:attrNameLst>
                                          <p:attrName>fill.type</p:attrName>
                                        </p:attrNameLst>
                                      </p:cBhvr>
                                      <p:to>
                                        <p:strVal val="solid"/>
                                      </p:to>
                                    </p:set>
                                    <p:set>
                                      <p:cBhvr>
                                        <p:cTn id="27" dur="2000" fill="hold"/>
                                        <p:tgtEl>
                                          <p:spTgt spid="5"/>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 presetClass="emph" presetSubtype="2" fill="hold" nodeType="withEffect">
                                  <p:stCondLst>
                                    <p:cond delay="0"/>
                                  </p:stCondLst>
                                  <p:childTnLst>
                                    <p:animClr clrSpc="rgb" dir="cw">
                                      <p:cBhvr>
                                        <p:cTn id="42" dur="2000" fill="hold"/>
                                        <p:tgtEl>
                                          <p:spTgt spid="11"/>
                                        </p:tgtEl>
                                        <p:attrNameLst>
                                          <p:attrName>fillcolor</p:attrName>
                                        </p:attrNameLst>
                                      </p:cBhvr>
                                      <p:to>
                                        <a:srgbClr val="B2B2B2"/>
                                      </p:to>
                                    </p:animClr>
                                    <p:set>
                                      <p:cBhvr>
                                        <p:cTn id="43" dur="2000" fill="hold"/>
                                        <p:tgtEl>
                                          <p:spTgt spid="11"/>
                                        </p:tgtEl>
                                        <p:attrNameLst>
                                          <p:attrName>fill.type</p:attrName>
                                        </p:attrNameLst>
                                      </p:cBhvr>
                                      <p:to>
                                        <p:strVal val="solid"/>
                                      </p:to>
                                    </p:set>
                                    <p:set>
                                      <p:cBhvr>
                                        <p:cTn id="44" dur="2000" fill="hold"/>
                                        <p:tgtEl>
                                          <p:spTgt spid="11"/>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000" fill="hold"/>
                                        <p:tgtEl>
                                          <p:spTgt spid="7"/>
                                        </p:tgtEl>
                                        <p:attrNameLst>
                                          <p:attrName>fillcolor</p:attrName>
                                        </p:attrNameLst>
                                      </p:cBhvr>
                                      <p:to>
                                        <a:srgbClr val="B2B2B2"/>
                                      </p:to>
                                    </p:animClr>
                                    <p:set>
                                      <p:cBhvr>
                                        <p:cTn id="47" dur="2000" fill="hold"/>
                                        <p:tgtEl>
                                          <p:spTgt spid="7"/>
                                        </p:tgtEl>
                                        <p:attrNameLst>
                                          <p:attrName>fill.type</p:attrName>
                                        </p:attrNameLst>
                                      </p:cBhvr>
                                      <p:to>
                                        <p:strVal val="solid"/>
                                      </p:to>
                                    </p:set>
                                    <p:set>
                                      <p:cBhvr>
                                        <p:cTn id="48" dur="2000" fill="hold"/>
                                        <p:tgtEl>
                                          <p:spTgt spid="7"/>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3"/>
                                        </p:tgtEl>
                                        <p:attrNameLst>
                                          <p:attrName>fillcolor</p:attrName>
                                        </p:attrNameLst>
                                      </p:cBhvr>
                                      <p:to>
                                        <a:srgbClr val="B2B2B2"/>
                                      </p:to>
                                    </p:animClr>
                                    <p:set>
                                      <p:cBhvr>
                                        <p:cTn id="51" dur="2000" fill="hold"/>
                                        <p:tgtEl>
                                          <p:spTgt spid="13"/>
                                        </p:tgtEl>
                                        <p:attrNameLst>
                                          <p:attrName>fill.type</p:attrName>
                                        </p:attrNameLst>
                                      </p:cBhvr>
                                      <p:to>
                                        <p:strVal val="solid"/>
                                      </p:to>
                                    </p:set>
                                    <p:set>
                                      <p:cBhvr>
                                        <p:cTn id="52" dur="2000" fill="hold"/>
                                        <p:tgtEl>
                                          <p:spTgt spid="13"/>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9" grpId="0" animBg="1"/>
      <p:bldP spid="13"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Pöllö-metsä">
            <a:extLst>
              <a:ext uri="{FF2B5EF4-FFF2-40B4-BE49-F238E27FC236}">
                <a16:creationId xmlns:a16="http://schemas.microsoft.com/office/drawing/2014/main" id="{C7D424BA-4BF5-F374-E3B5-CB5A1CA8CFF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3" b="7813"/>
          <a:stretch>
            <a:fillRect/>
          </a:stretch>
        </p:blipFill>
        <p:spPr/>
      </p:pic>
      <p:sp>
        <p:nvSpPr>
          <p:cNvPr id="4" name="Otsikko 3">
            <a:extLst>
              <a:ext uri="{FF2B5EF4-FFF2-40B4-BE49-F238E27FC236}">
                <a16:creationId xmlns:a16="http://schemas.microsoft.com/office/drawing/2014/main" id="{E8A9CDD8-E344-068A-A03F-24F9560503C8}"/>
              </a:ext>
            </a:extLst>
          </p:cNvPr>
          <p:cNvSpPr>
            <a:spLocks noGrp="1"/>
          </p:cNvSpPr>
          <p:nvPr>
            <p:ph type="title"/>
          </p:nvPr>
        </p:nvSpPr>
        <p:spPr/>
        <p:txBody>
          <a:bodyPr/>
          <a:lstStyle/>
          <a:p>
            <a:r>
              <a:rPr lang="en-US" dirty="0"/>
              <a:t>DISCUSSION</a:t>
            </a:r>
          </a:p>
        </p:txBody>
      </p:sp>
      <p:sp>
        <p:nvSpPr>
          <p:cNvPr id="5" name="Tekstin paikkamerkki 4">
            <a:extLst>
              <a:ext uri="{FF2B5EF4-FFF2-40B4-BE49-F238E27FC236}">
                <a16:creationId xmlns:a16="http://schemas.microsoft.com/office/drawing/2014/main" id="{D4556346-AC75-2A5B-99EC-6949A006327C}"/>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366711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8">
            <a:extLst>
              <a:ext uri="{FF2B5EF4-FFF2-40B4-BE49-F238E27FC236}">
                <a16:creationId xmlns:a16="http://schemas.microsoft.com/office/drawing/2014/main" id="{7DBFA6CD-CE7C-B488-E447-E56B753395A6}"/>
              </a:ext>
            </a:extLst>
          </p:cNvPr>
          <p:cNvPicPr>
            <a:picLocks noGrp="1" noChangeAspect="1"/>
          </p:cNvPicPr>
          <p:nvPr>
            <p:ph type="pic" sz="quarter" idx="15"/>
          </p:nvPr>
        </p:nvPicPr>
        <p:blipFill rotWithShape="1">
          <a:blip r:embed="rId3" cstate="screen"/>
          <a:srcRect t="41" b="41"/>
          <a:stretch/>
        </p:blipFill>
        <p:spPr/>
      </p:pic>
      <p:sp>
        <p:nvSpPr>
          <p:cNvPr id="7" name="Title 6">
            <a:extLst>
              <a:ext uri="{FF2B5EF4-FFF2-40B4-BE49-F238E27FC236}">
                <a16:creationId xmlns:a16="http://schemas.microsoft.com/office/drawing/2014/main" id="{5A1AEBA1-8DE5-7264-7321-B4225AAFFC04}"/>
              </a:ext>
            </a:extLst>
          </p:cNvPr>
          <p:cNvSpPr>
            <a:spLocks noGrp="1"/>
          </p:cNvSpPr>
          <p:nvPr>
            <p:ph type="title"/>
          </p:nvPr>
        </p:nvSpPr>
        <p:spPr>
          <a:xfrm>
            <a:off x="719400" y="2138145"/>
            <a:ext cx="10753200" cy="806431"/>
          </a:xfrm>
        </p:spPr>
        <p:txBody>
          <a:bodyPr rIns="360000" rtlCol="0">
            <a:noAutofit/>
          </a:bodyPr>
          <a:lstStyle/>
          <a:p>
            <a:pPr eaLnBrk="1" fontAlgn="auto" hangingPunct="1">
              <a:spcAft>
                <a:spcPts val="0"/>
              </a:spcAft>
              <a:defRPr/>
            </a:pPr>
            <a:r>
              <a:rPr lang="en-US">
                <a:solidFill>
                  <a:schemeClr val="accent1">
                    <a:lumMod val="20000"/>
                    <a:lumOff val="80000"/>
                  </a:schemeClr>
                </a:solidFill>
              </a:rPr>
              <a:t>DEVELOPMENT OF A FOREST STEWARDSHIP STANDARD RISK ASSESSMENT</a:t>
            </a:r>
            <a:endParaRPr lang="en-AU">
              <a:solidFill>
                <a:schemeClr val="accent1">
                  <a:lumMod val="20000"/>
                  <a:lumOff val="80000"/>
                </a:schemeClr>
              </a:solidFill>
            </a:endParaRPr>
          </a:p>
        </p:txBody>
      </p:sp>
      <p:sp>
        <p:nvSpPr>
          <p:cNvPr id="3" name="Tekstiruutu 2">
            <a:extLst>
              <a:ext uri="{FF2B5EF4-FFF2-40B4-BE49-F238E27FC236}">
                <a16:creationId xmlns:a16="http://schemas.microsoft.com/office/drawing/2014/main" id="{97E3719B-9DB7-1A52-AFA4-C2A725692F63}"/>
              </a:ext>
            </a:extLst>
          </p:cNvPr>
          <p:cNvSpPr txBox="1"/>
          <p:nvPr/>
        </p:nvSpPr>
        <p:spPr>
          <a:xfrm>
            <a:off x="1055688" y="2912146"/>
            <a:ext cx="98679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78BE20"/>
                </a:solidFill>
                <a:effectLst/>
                <a:uLnTx/>
                <a:uFillTx/>
                <a:latin typeface="Greycliff CF"/>
                <a:ea typeface="+mn-ea"/>
                <a:cs typeface="+mn-cs"/>
              </a:rPr>
              <a:t>OVERVIEW OF THE REVISED FSC-PRO-60-010</a:t>
            </a:r>
            <a:endParaRPr kumimoji="0" lang="en-US" sz="2400" b="1" i="0" u="none" strike="noStrike" kern="1200" cap="none" spc="0" normalizeH="0" baseline="0" noProof="0" dirty="0">
              <a:ln>
                <a:noFill/>
              </a:ln>
              <a:solidFill>
                <a:srgbClr val="78BE20"/>
              </a:solidFill>
              <a:effectLst/>
              <a:uLnTx/>
              <a:uFillTx/>
              <a:latin typeface="Greycliff CF"/>
              <a:ea typeface="+mn-ea"/>
              <a:cs typeface="+mn-cs"/>
            </a:endParaRPr>
          </a:p>
        </p:txBody>
      </p:sp>
    </p:spTree>
    <p:extLst>
      <p:ext uri="{BB962C8B-B14F-4D97-AF65-F5344CB8AC3E}">
        <p14:creationId xmlns:p14="http://schemas.microsoft.com/office/powerpoint/2010/main" val="3499132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A6BA0B8-F668-B410-740F-EA8D8206D083}"/>
              </a:ext>
            </a:extLst>
          </p:cNvPr>
          <p:cNvSpPr>
            <a:spLocks noGrp="1"/>
          </p:cNvSpPr>
          <p:nvPr>
            <p:ph sz="quarter" idx="14"/>
          </p:nvPr>
        </p:nvSpPr>
        <p:spPr/>
        <p:txBody>
          <a:bodyPr/>
          <a:lstStyle/>
          <a:p>
            <a:pPr marL="342900" lvl="0" indent="-342900">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Are there technical requirements for remote FM auditing; especially for performance-based indicators?</a:t>
            </a:r>
            <a:endParaRPr lang="en-GB"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The reporting template only offers justification to conduct remote audits; yet justification for on-site will be necessary as well?</a:t>
            </a:r>
            <a:endParaRPr lang="en-GB"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How should justification look like; what is the minimum FSC requires for justification?</a:t>
            </a:r>
            <a:endParaRPr lang="en-GB"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Active and inactive FMU might lead to bigger sample sizes. Is it possible to omit the differentiation in active and inactive MUs for third party audits in cases where this would lead to higher sample size?</a:t>
            </a:r>
            <a:endParaRPr lang="en-GB" sz="1800" dirty="0">
              <a:effectLst/>
              <a:latin typeface="Calibri" panose="020F0502020204030204" pitchFamily="34" charset="0"/>
              <a:ea typeface="Calibri" panose="020F0502020204030204" pitchFamily="34" charset="0"/>
            </a:endParaRPr>
          </a:p>
          <a:p>
            <a:endParaRPr lang="en-US" dirty="0"/>
          </a:p>
        </p:txBody>
      </p:sp>
      <p:sp>
        <p:nvSpPr>
          <p:cNvPr id="3" name="Otsikko 2">
            <a:extLst>
              <a:ext uri="{FF2B5EF4-FFF2-40B4-BE49-F238E27FC236}">
                <a16:creationId xmlns:a16="http://schemas.microsoft.com/office/drawing/2014/main" id="{70BDEC22-4F6A-8FE8-5DF9-18C69A9F7493}"/>
              </a:ext>
            </a:extLst>
          </p:cNvPr>
          <p:cNvSpPr>
            <a:spLocks noGrp="1"/>
          </p:cNvSpPr>
          <p:nvPr>
            <p:ph type="title"/>
          </p:nvPr>
        </p:nvSpPr>
        <p:spPr/>
        <p:txBody>
          <a:bodyPr/>
          <a:lstStyle/>
          <a:p>
            <a:r>
              <a:rPr lang="en-US" dirty="0"/>
              <a:t>Questions received prior to the workshop</a:t>
            </a:r>
          </a:p>
        </p:txBody>
      </p:sp>
      <p:sp>
        <p:nvSpPr>
          <p:cNvPr id="5" name="Dian numeron paikkamerkki 4">
            <a:extLst>
              <a:ext uri="{FF2B5EF4-FFF2-40B4-BE49-F238E27FC236}">
                <a16:creationId xmlns:a16="http://schemas.microsoft.com/office/drawing/2014/main" id="{B2C3A82B-8244-538F-56C3-6DCD5C0B0E00}"/>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spTree>
    <p:extLst>
      <p:ext uri="{BB962C8B-B14F-4D97-AF65-F5344CB8AC3E}">
        <p14:creationId xmlns:p14="http://schemas.microsoft.com/office/powerpoint/2010/main" val="494317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A6BA0B8-F668-B410-740F-EA8D8206D083}"/>
              </a:ext>
            </a:extLst>
          </p:cNvPr>
          <p:cNvSpPr>
            <a:spLocks noGrp="1"/>
          </p:cNvSpPr>
          <p:nvPr>
            <p:ph sz="quarter" idx="14"/>
          </p:nvPr>
        </p:nvSpPr>
        <p:spPr/>
        <p:txBody>
          <a:bodyPr/>
          <a:lstStyle/>
          <a:p>
            <a:pPr marL="342900" lvl="0" indent="-342900">
              <a:buFont typeface="Calibri" panose="020F0502020204030204" pitchFamily="34" charset="0"/>
              <a:buChar char="-"/>
            </a:pPr>
            <a:r>
              <a:rPr lang="en-US" sz="3600">
                <a:effectLst/>
                <a:latin typeface="Calibri" panose="020F0502020204030204" pitchFamily="34" charset="0"/>
                <a:ea typeface="Times New Roman" panose="02020603050405020304" pitchFamily="18" charset="0"/>
              </a:rPr>
              <a:t>Please ask, comment, share</a:t>
            </a:r>
            <a:endParaRPr lang="en-US" sz="3600"/>
          </a:p>
        </p:txBody>
      </p:sp>
      <p:sp>
        <p:nvSpPr>
          <p:cNvPr id="3" name="Otsikko 2">
            <a:extLst>
              <a:ext uri="{FF2B5EF4-FFF2-40B4-BE49-F238E27FC236}">
                <a16:creationId xmlns:a16="http://schemas.microsoft.com/office/drawing/2014/main" id="{70BDEC22-4F6A-8FE8-5DF9-18C69A9F7493}"/>
              </a:ext>
            </a:extLst>
          </p:cNvPr>
          <p:cNvSpPr>
            <a:spLocks noGrp="1"/>
          </p:cNvSpPr>
          <p:nvPr>
            <p:ph type="title"/>
          </p:nvPr>
        </p:nvSpPr>
        <p:spPr/>
        <p:txBody>
          <a:bodyPr/>
          <a:lstStyle/>
          <a:p>
            <a:r>
              <a:rPr lang="en-US" dirty="0"/>
              <a:t>Open discussion</a:t>
            </a:r>
          </a:p>
        </p:txBody>
      </p:sp>
      <p:sp>
        <p:nvSpPr>
          <p:cNvPr id="5" name="Dian numeron paikkamerkki 4">
            <a:extLst>
              <a:ext uri="{FF2B5EF4-FFF2-40B4-BE49-F238E27FC236}">
                <a16:creationId xmlns:a16="http://schemas.microsoft.com/office/drawing/2014/main" id="{B2C3A82B-8244-538F-56C3-6DCD5C0B0E00}"/>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spTree>
    <p:extLst>
      <p:ext uri="{BB962C8B-B14F-4D97-AF65-F5344CB8AC3E}">
        <p14:creationId xmlns:p14="http://schemas.microsoft.com/office/powerpoint/2010/main" val="3709178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Apina kalliolla näkymässä metsässä">
            <a:extLst>
              <a:ext uri="{FF2B5EF4-FFF2-40B4-BE49-F238E27FC236}">
                <a16:creationId xmlns:a16="http://schemas.microsoft.com/office/drawing/2014/main" id="{C7D424BA-4BF5-F374-E3B5-CB5A1CA8CFF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796" b="7796"/>
          <a:stretch/>
        </p:blipFill>
        <p:spPr/>
      </p:pic>
      <p:sp>
        <p:nvSpPr>
          <p:cNvPr id="4" name="Otsikko 3">
            <a:extLst>
              <a:ext uri="{FF2B5EF4-FFF2-40B4-BE49-F238E27FC236}">
                <a16:creationId xmlns:a16="http://schemas.microsoft.com/office/drawing/2014/main" id="{E8A9CDD8-E344-068A-A03F-24F9560503C8}"/>
              </a:ext>
            </a:extLst>
          </p:cNvPr>
          <p:cNvSpPr>
            <a:spLocks noGrp="1"/>
          </p:cNvSpPr>
          <p:nvPr>
            <p:ph type="title"/>
          </p:nvPr>
        </p:nvSpPr>
        <p:spPr/>
        <p:txBody>
          <a:bodyPr/>
          <a:lstStyle/>
          <a:p>
            <a:r>
              <a:rPr lang="en-US" dirty="0">
                <a:solidFill>
                  <a:schemeClr val="tx2"/>
                </a:solidFill>
              </a:rPr>
              <a:t>NEXT STEPS AND </a:t>
            </a:r>
            <a:br>
              <a:rPr lang="en-US" dirty="0">
                <a:solidFill>
                  <a:schemeClr val="tx2"/>
                </a:solidFill>
              </a:rPr>
            </a:br>
            <a:r>
              <a:rPr lang="en-US" dirty="0">
                <a:solidFill>
                  <a:schemeClr val="tx2"/>
                </a:solidFill>
              </a:rPr>
              <a:t>OPEN RECOMMENDATIONS FOR FSC</a:t>
            </a:r>
          </a:p>
        </p:txBody>
      </p:sp>
      <p:sp>
        <p:nvSpPr>
          <p:cNvPr id="5" name="Tekstin paikkamerkki 4">
            <a:extLst>
              <a:ext uri="{FF2B5EF4-FFF2-40B4-BE49-F238E27FC236}">
                <a16:creationId xmlns:a16="http://schemas.microsoft.com/office/drawing/2014/main" id="{D4556346-AC75-2A5B-99EC-6949A006327C}"/>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31043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A6BA0B8-F668-B410-740F-EA8D8206D083}"/>
              </a:ext>
            </a:extLst>
          </p:cNvPr>
          <p:cNvSpPr>
            <a:spLocks noGrp="1"/>
          </p:cNvSpPr>
          <p:nvPr>
            <p:ph sz="quarter" idx="14"/>
          </p:nvPr>
        </p:nvSpPr>
        <p:spPr>
          <a:xfrm>
            <a:off x="334962" y="1449000"/>
            <a:ext cx="11152188" cy="3960000"/>
          </a:xfrm>
        </p:spPr>
        <p:txBody>
          <a:bodyPr/>
          <a:lstStyle/>
          <a:p>
            <a:pPr lvl="0"/>
            <a:r>
              <a:rPr lang="en-US" sz="2400" dirty="0">
                <a:effectLst/>
                <a:latin typeface="+mj-lt"/>
                <a:ea typeface="Times New Roman" panose="02020603050405020304" pitchFamily="18" charset="0"/>
              </a:rPr>
              <a:t>Second calibration workshop anticipated to be organized in </a:t>
            </a:r>
            <a:r>
              <a:rPr lang="en-US" sz="2400" dirty="0">
                <a:solidFill>
                  <a:schemeClr val="accent1"/>
                </a:solidFill>
                <a:effectLst/>
                <a:latin typeface="+mj-lt"/>
                <a:ea typeface="Times New Roman" panose="02020603050405020304" pitchFamily="18" charset="0"/>
              </a:rPr>
              <a:t>Q4</a:t>
            </a:r>
            <a:r>
              <a:rPr lang="en-US" sz="2400" dirty="0">
                <a:effectLst/>
                <a:latin typeface="+mj-lt"/>
                <a:ea typeface="Times New Roman" panose="02020603050405020304" pitchFamily="18" charset="0"/>
              </a:rPr>
              <a:t>/2023 - (some experience of applying the revised standard under the belt</a:t>
            </a:r>
            <a:r>
              <a:rPr lang="en-US" sz="2400" dirty="0">
                <a:latin typeface="+mj-lt"/>
                <a:ea typeface="Times New Roman" panose="02020603050405020304" pitchFamily="18" charset="0"/>
              </a:rPr>
              <a:t>)</a:t>
            </a:r>
          </a:p>
          <a:p>
            <a:pPr lvl="0"/>
            <a:endParaRPr lang="en-US" sz="2400" dirty="0">
              <a:latin typeface="Calibri" panose="020F0502020204030204" pitchFamily="34" charset="0"/>
            </a:endParaRPr>
          </a:p>
          <a:p>
            <a:pPr marL="342900" lvl="0" indent="-342900">
              <a:buFont typeface="Arial" panose="020B0604020202020204" pitchFamily="34" charset="0"/>
              <a:buChar char="•"/>
            </a:pPr>
            <a:r>
              <a:rPr lang="en-US" sz="2400" dirty="0">
                <a:latin typeface="Calibri" panose="020F0502020204030204" pitchFamily="34" charset="0"/>
              </a:rPr>
              <a:t>Would you appreciate FSC hosting these type of calibration events/workshops?</a:t>
            </a:r>
          </a:p>
          <a:p>
            <a:pPr marL="342900" lvl="0" indent="-342900">
              <a:buFont typeface="Arial" panose="020B0604020202020204" pitchFamily="34" charset="0"/>
              <a:buChar char="•"/>
            </a:pPr>
            <a:r>
              <a:rPr lang="en-US" sz="2400" dirty="0">
                <a:latin typeface="Calibri" panose="020F0502020204030204" pitchFamily="34" charset="0"/>
              </a:rPr>
              <a:t>How could FSC make them more appealing for you?</a:t>
            </a:r>
          </a:p>
          <a:p>
            <a:pPr marL="342900" lvl="0" indent="-342900">
              <a:spcAft>
                <a:spcPts val="1200"/>
              </a:spcAft>
              <a:buFont typeface="Arial" panose="020B0604020202020204" pitchFamily="34" charset="0"/>
              <a:buChar char="•"/>
            </a:pPr>
            <a:r>
              <a:rPr lang="en-US" sz="2400" dirty="0">
                <a:latin typeface="Calibri" panose="020F0502020204030204" pitchFamily="34" charset="0"/>
              </a:rPr>
              <a:t>How would you develop information exchange between you and FSC on topics you might find problematic in the application of the standard?</a:t>
            </a:r>
          </a:p>
          <a:p>
            <a:pPr marL="702900" lvl="3" indent="-342900"/>
            <a:r>
              <a:rPr lang="en-US" sz="2000" dirty="0"/>
              <a:t>Periodic survey and a follow-up calibration when needed?</a:t>
            </a:r>
          </a:p>
          <a:p>
            <a:pPr marL="702900" lvl="3" indent="-342900"/>
            <a:r>
              <a:rPr lang="en-US" sz="2000" dirty="0"/>
              <a:t>Bi-annual workshops?</a:t>
            </a:r>
          </a:p>
          <a:p>
            <a:pPr marL="702900" lvl="3" indent="-342900"/>
            <a:r>
              <a:rPr lang="en-US" sz="2000" dirty="0"/>
              <a:t>FAQ?</a:t>
            </a:r>
          </a:p>
          <a:p>
            <a:pPr marL="702900" lvl="3" indent="-342900"/>
            <a:r>
              <a:rPr lang="en-US" sz="2000" dirty="0"/>
              <a:t>Other suggestions?</a:t>
            </a:r>
          </a:p>
        </p:txBody>
      </p:sp>
      <p:sp>
        <p:nvSpPr>
          <p:cNvPr id="3" name="Otsikko 2">
            <a:extLst>
              <a:ext uri="{FF2B5EF4-FFF2-40B4-BE49-F238E27FC236}">
                <a16:creationId xmlns:a16="http://schemas.microsoft.com/office/drawing/2014/main" id="{70BDEC22-4F6A-8FE8-5DF9-18C69A9F7493}"/>
              </a:ext>
            </a:extLst>
          </p:cNvPr>
          <p:cNvSpPr>
            <a:spLocks noGrp="1"/>
          </p:cNvSpPr>
          <p:nvPr>
            <p:ph type="title"/>
          </p:nvPr>
        </p:nvSpPr>
        <p:spPr/>
        <p:txBody>
          <a:bodyPr/>
          <a:lstStyle/>
          <a:p>
            <a:r>
              <a:rPr lang="en-US" dirty="0"/>
              <a:t>What would you want to see in the future?</a:t>
            </a:r>
          </a:p>
        </p:txBody>
      </p:sp>
      <p:sp>
        <p:nvSpPr>
          <p:cNvPr id="5" name="Dian numeron paikkamerkki 4">
            <a:extLst>
              <a:ext uri="{FF2B5EF4-FFF2-40B4-BE49-F238E27FC236}">
                <a16:creationId xmlns:a16="http://schemas.microsoft.com/office/drawing/2014/main" id="{B2C3A82B-8244-538F-56C3-6DCD5C0B0E00}"/>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spTree>
    <p:extLst>
      <p:ext uri="{BB962C8B-B14F-4D97-AF65-F5344CB8AC3E}">
        <p14:creationId xmlns:p14="http://schemas.microsoft.com/office/powerpoint/2010/main" val="2189592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94F9E-06B7-1143-BCA6-5A6BBE8D3297}"/>
              </a:ext>
            </a:extLst>
          </p:cNvPr>
          <p:cNvSpPr>
            <a:spLocks noGrp="1"/>
          </p:cNvSpPr>
          <p:nvPr>
            <p:ph type="title"/>
          </p:nvPr>
        </p:nvSpPr>
        <p:spPr/>
        <p:txBody>
          <a:bodyPr/>
          <a:lstStyle/>
          <a:p>
            <a:r>
              <a:rPr lang="en-DE"/>
              <a:t>Thank you</a:t>
            </a:r>
          </a:p>
        </p:txBody>
      </p:sp>
      <p:pic>
        <p:nvPicPr>
          <p:cNvPr id="4" name="Picture Placeholder 23">
            <a:extLst>
              <a:ext uri="{FF2B5EF4-FFF2-40B4-BE49-F238E27FC236}">
                <a16:creationId xmlns:a16="http://schemas.microsoft.com/office/drawing/2014/main" id="{71ED328D-5EE2-9348-A3C0-990EDF66A673}"/>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l="166" r="166"/>
          <a:stretch/>
        </p:blipFill>
        <p:spPr/>
      </p:pic>
      <p:sp>
        <p:nvSpPr>
          <p:cNvPr id="5" name="TextBox 4">
            <a:extLst>
              <a:ext uri="{FF2B5EF4-FFF2-40B4-BE49-F238E27FC236}">
                <a16:creationId xmlns:a16="http://schemas.microsoft.com/office/drawing/2014/main" id="{FDE9978C-11AA-7E42-9EBC-2CDBEDD48FC6}"/>
              </a:ext>
            </a:extLst>
          </p:cNvPr>
          <p:cNvSpPr txBox="1"/>
          <p:nvPr/>
        </p:nvSpPr>
        <p:spPr>
          <a:xfrm>
            <a:off x="7916652" y="3928056"/>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srgbClr val="F1F8E8"/>
                </a:solidFill>
                <a:effectLst/>
                <a:uLnTx/>
                <a:uFillTx/>
                <a:latin typeface="Greycliff CF Extra Bold"/>
                <a:ea typeface="+mn-ea"/>
                <a:cs typeface="+mn-cs"/>
              </a:rPr>
              <a:t>Forest Stewardship Council®</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altLang="en-US" sz="1500" b="1" i="0" u="none" strike="noStrike" kern="1200" cap="none" spc="0" normalizeH="0" baseline="0" noProof="0">
                <a:ln>
                  <a:noFill/>
                </a:ln>
                <a:solidFill>
                  <a:srgbClr val="F1F8E8"/>
                </a:solidFill>
                <a:effectLst/>
                <a:uLnTx/>
                <a:uFillTx/>
                <a:latin typeface="Greycliff CF"/>
                <a:ea typeface="+mn-ea"/>
                <a:cs typeface="+mn-cs"/>
              </a:rPr>
              <a:t>FSC</a:t>
            </a:r>
            <a:r>
              <a:rPr kumimoji="0" lang="en-US" altLang="en-US" sz="1500" b="1" i="0" u="none" strike="noStrike" kern="1200" cap="none" spc="0" normalizeH="0" baseline="30000" noProof="0">
                <a:ln>
                  <a:noFill/>
                </a:ln>
                <a:solidFill>
                  <a:srgbClr val="F1F8E8"/>
                </a:solidFill>
                <a:effectLst/>
                <a:uLnTx/>
                <a:uFillTx/>
                <a:latin typeface="Greycliff CF"/>
                <a:ea typeface="+mn-ea"/>
                <a:cs typeface="+mn-cs"/>
              </a:rPr>
              <a:t>®</a:t>
            </a:r>
            <a:r>
              <a:rPr kumimoji="0" lang="en-US" altLang="en-US" sz="1500" b="1" i="0" u="none" strike="noStrike" kern="1200" cap="none" spc="0" normalizeH="0" baseline="0" noProof="0">
                <a:ln>
                  <a:noFill/>
                </a:ln>
                <a:solidFill>
                  <a:srgbClr val="F1F8E8"/>
                </a:solidFill>
                <a:effectLst/>
                <a:uLnTx/>
                <a:uFillTx/>
                <a:latin typeface="Greycliff CF"/>
                <a:ea typeface="+mn-ea"/>
                <a:cs typeface="+mn-cs"/>
              </a:rPr>
              <a:t> International Center</a:t>
            </a:r>
          </a:p>
          <a:p>
            <a:pPr marL="0" marR="0" lvl="0" indent="0" algn="l" defTabSz="914400" rtl="0" eaLnBrk="1" fontAlgn="auto" latinLnBrk="0" hangingPunct="1">
              <a:lnSpc>
                <a:spcPct val="150000"/>
              </a:lnSpc>
              <a:spcBef>
                <a:spcPts val="0"/>
              </a:spcBef>
              <a:spcAft>
                <a:spcPts val="200"/>
              </a:spcAft>
              <a:buClrTx/>
              <a:buSzTx/>
              <a:buFont typeface="Arial" panose="020B0604020202020204" pitchFamily="34" charset="0"/>
              <a:buNone/>
              <a:tabLst/>
              <a:defRPr/>
            </a:pPr>
            <a:endParaRPr kumimoji="0" lang="en-US" altLang="en-US" sz="1800" b="1" i="0" u="none" strike="noStrike" kern="1200" cap="none" spc="0" normalizeH="0" baseline="0" noProof="0">
              <a:ln>
                <a:noFill/>
              </a:ln>
              <a:solidFill>
                <a:prstClr val="white"/>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altLang="en-US" sz="1200" b="0" i="0" u="none" strike="noStrike" kern="1200" cap="none" spc="0" normalizeH="0" baseline="0" noProof="0" err="1">
                <a:ln>
                  <a:noFill/>
                </a:ln>
                <a:solidFill>
                  <a:srgbClr val="F1F8E8"/>
                </a:solidFill>
                <a:effectLst/>
                <a:uLnTx/>
                <a:uFillTx/>
                <a:latin typeface="Greycliff CF"/>
                <a:ea typeface="+mn-ea"/>
                <a:cs typeface="+mn-cs"/>
              </a:rPr>
              <a:t>Adenauerallee</a:t>
            </a:r>
            <a:r>
              <a:rPr kumimoji="0" lang="en-US" altLang="en-US" sz="1200" b="0" i="0" u="none" strike="noStrike" kern="1200" cap="none" spc="0" normalizeH="0" baseline="0" noProof="0">
                <a:ln>
                  <a:noFill/>
                </a:ln>
                <a:solidFill>
                  <a:srgbClr val="F1F8E8"/>
                </a:solidFill>
                <a:effectLst/>
                <a:uLnTx/>
                <a:uFillTx/>
                <a:latin typeface="Greycliff CF"/>
                <a:ea typeface="+mn-ea"/>
                <a:cs typeface="+mn-cs"/>
              </a:rPr>
              <a:t> 134, 53113 Bonn, Germany</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F1F8E8"/>
                </a:solidFill>
                <a:effectLst/>
                <a:uLnTx/>
                <a:uFillTx/>
                <a:latin typeface="Greycliff CF"/>
                <a:ea typeface="+mn-ea"/>
                <a:cs typeface="+mn-cs"/>
              </a:rPr>
              <a:t>T +49 (0) 228 367 66-0</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F1F8E8"/>
                </a:solidFill>
                <a:effectLst/>
                <a:uLnTx/>
                <a:uFillTx/>
                <a:latin typeface="Greycliff CF"/>
                <a:ea typeface="+mn-ea"/>
                <a:cs typeface="+mn-cs"/>
              </a:rPr>
              <a:t>F +49 (0) 228 367 66-65</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F1F8E8"/>
                </a:solidFill>
                <a:effectLst/>
                <a:uLnTx/>
                <a:uFillTx/>
                <a:latin typeface="Greycliff CF"/>
                <a:ea typeface="+mn-ea"/>
                <a:cs typeface="+mn-cs"/>
              </a:rPr>
              <a:t>FSC International Center © All rights reserved</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F1F8E8"/>
                </a:solidFill>
                <a:effectLst/>
                <a:uLnTx/>
                <a:uFillTx/>
                <a:latin typeface="Greycliff CF"/>
                <a:ea typeface="+mn-ea"/>
                <a:cs typeface="+mn-cs"/>
              </a:rPr>
              <a:t>FSC® F000100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err="1">
                <a:ln>
                  <a:noFill/>
                </a:ln>
                <a:solidFill>
                  <a:srgbClr val="F1F8E8"/>
                </a:solidFill>
                <a:effectLst/>
                <a:uLnTx/>
                <a:uFillTx/>
                <a:latin typeface="Greycliff CF Extra Bold"/>
                <a:ea typeface="+mn-ea"/>
                <a:cs typeface="+mn-cs"/>
              </a:rPr>
              <a:t>www.fsc.org</a:t>
            </a:r>
            <a:endParaRPr kumimoji="0" lang="en-US" altLang="en-US" sz="1400" b="0" i="0" u="none" strike="noStrike" kern="1200" cap="none" spc="0" normalizeH="0" baseline="0" noProof="0">
              <a:ln>
                <a:noFill/>
              </a:ln>
              <a:solidFill>
                <a:srgbClr val="F1F8E8"/>
              </a:solidFill>
              <a:effectLst/>
              <a:uLnTx/>
              <a:uFillTx/>
              <a:latin typeface="Greycliff CF Extra Bold"/>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altLang="en-US" sz="1600" b="0" i="0" u="none" strike="noStrike" kern="1200" cap="none" spc="0" normalizeH="0" baseline="0" noProof="0">
              <a:ln>
                <a:noFill/>
              </a:ln>
              <a:solidFill>
                <a:prstClr val="white"/>
              </a:solidFill>
              <a:effectLst/>
              <a:uLnTx/>
              <a:uFillTx/>
              <a:latin typeface="Greycliff CF"/>
              <a:ea typeface="+mn-ea"/>
              <a:cs typeface="+mn-cs"/>
            </a:endParaRPr>
          </a:p>
        </p:txBody>
      </p:sp>
    </p:spTree>
    <p:extLst>
      <p:ext uri="{BB962C8B-B14F-4D97-AF65-F5344CB8AC3E}">
        <p14:creationId xmlns:p14="http://schemas.microsoft.com/office/powerpoint/2010/main" val="3112313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AE91-3688-31FB-2BF0-9C8064044E20}"/>
              </a:ext>
            </a:extLst>
          </p:cNvPr>
          <p:cNvSpPr>
            <a:spLocks noGrp="1"/>
          </p:cNvSpPr>
          <p:nvPr>
            <p:ph type="title"/>
          </p:nvPr>
        </p:nvSpPr>
        <p:spPr/>
        <p:txBody>
          <a:bodyPr/>
          <a:lstStyle/>
          <a:p>
            <a:r>
              <a:rPr lang="en-GB" dirty="0"/>
              <a:t>BACKGROUND</a:t>
            </a:r>
          </a:p>
        </p:txBody>
      </p:sp>
      <p:sp>
        <p:nvSpPr>
          <p:cNvPr id="3" name="Text Placeholder 2">
            <a:extLst>
              <a:ext uri="{FF2B5EF4-FFF2-40B4-BE49-F238E27FC236}">
                <a16:creationId xmlns:a16="http://schemas.microsoft.com/office/drawing/2014/main" id="{27860E08-5EBE-8AD0-1FDC-3DE5131DD645}"/>
              </a:ext>
            </a:extLst>
          </p:cNvPr>
          <p:cNvSpPr>
            <a:spLocks noGrp="1"/>
          </p:cNvSpPr>
          <p:nvPr>
            <p:ph type="body" sz="quarter" idx="15"/>
          </p:nvPr>
        </p:nvSpPr>
        <p:spPr>
          <a:xfrm>
            <a:off x="1062372" y="1478904"/>
            <a:ext cx="5033628" cy="3152368"/>
          </a:xfrm>
        </p:spPr>
        <p:txBody>
          <a:bodyPr/>
          <a:lstStyle/>
          <a:p>
            <a:pPr marL="342900" indent="-342900">
              <a:spcAft>
                <a:spcPts val="1200"/>
              </a:spcAft>
              <a:buFont typeface="Arial" panose="020B0604020202020204" pitchFamily="34" charset="0"/>
              <a:buChar char="•"/>
            </a:pPr>
            <a:r>
              <a:rPr lang="en-AU" sz="2000" dirty="0">
                <a:solidFill>
                  <a:schemeClr val="tx1"/>
                </a:solidFill>
              </a:rPr>
              <a:t>Further developing risk-based approaches in the normative framework is a core action of </a:t>
            </a:r>
            <a:r>
              <a:rPr lang="en-AU" sz="2000" kern="1200" dirty="0">
                <a:solidFill>
                  <a:schemeClr val="tx1"/>
                </a:solidFill>
                <a:effectLst/>
                <a:latin typeface="+mn-lt"/>
                <a:ea typeface="+mn-ea"/>
                <a:cs typeface="+mn-cs"/>
              </a:rPr>
              <a:t>the FSC Global Strategy (action 9)</a:t>
            </a:r>
          </a:p>
          <a:p>
            <a:pPr marL="342900" indent="-342900">
              <a:spcAft>
                <a:spcPts val="1200"/>
              </a:spcAft>
              <a:buFont typeface="Arial" panose="020B0604020202020204" pitchFamily="34" charset="0"/>
              <a:buChar char="•"/>
            </a:pPr>
            <a:r>
              <a:rPr lang="en-AU" sz="2000" dirty="0">
                <a:solidFill>
                  <a:schemeClr val="tx1"/>
                </a:solidFill>
              </a:rPr>
              <a:t>C</a:t>
            </a:r>
            <a:r>
              <a:rPr lang="en-AU" sz="2000" kern="1200" dirty="0">
                <a:solidFill>
                  <a:schemeClr val="tx1"/>
                </a:solidFill>
                <a:effectLst/>
                <a:latin typeface="+mn-lt"/>
                <a:ea typeface="+mn-ea"/>
                <a:cs typeface="+mn-cs"/>
              </a:rPr>
              <a:t>ontributes to overall goal of streamlining the FSC Normative Framework (goal 1.2), making it more effective and efficient</a:t>
            </a:r>
          </a:p>
          <a:p>
            <a:pPr marL="342900" indent="-342900">
              <a:spcAft>
                <a:spcPts val="1200"/>
              </a:spcAft>
              <a:buFont typeface="Arial" panose="020B0604020202020204" pitchFamily="34" charset="0"/>
              <a:buChar char="•"/>
            </a:pPr>
            <a:endParaRPr lang="en-AU" sz="2000" kern="1200" dirty="0">
              <a:solidFill>
                <a:schemeClr val="tx1"/>
              </a:solidFill>
              <a:effectLst/>
              <a:latin typeface="+mn-lt"/>
              <a:ea typeface="+mn-ea"/>
              <a:cs typeface="+mn-cs"/>
            </a:endParaRPr>
          </a:p>
          <a:p>
            <a:pPr marL="342900" indent="-342900">
              <a:spcAft>
                <a:spcPts val="1200"/>
              </a:spcAft>
              <a:buFont typeface="Arial" panose="020B0604020202020204" pitchFamily="34" charset="0"/>
              <a:buChar char="•"/>
            </a:pPr>
            <a:endParaRPr lang="en-AU" sz="2000" kern="1200" dirty="0">
              <a:solidFill>
                <a:schemeClr val="tx1"/>
              </a:solidFill>
              <a:effectLst/>
              <a:latin typeface="+mn-lt"/>
              <a:ea typeface="+mn-ea"/>
              <a:cs typeface="+mn-cs"/>
            </a:endParaRPr>
          </a:p>
          <a:p>
            <a:endParaRPr lang="en-GB" sz="2000" dirty="0"/>
          </a:p>
        </p:txBody>
      </p:sp>
      <p:sp>
        <p:nvSpPr>
          <p:cNvPr id="6" name="Slide Number Placeholder 5">
            <a:extLst>
              <a:ext uri="{FF2B5EF4-FFF2-40B4-BE49-F238E27FC236}">
                <a16:creationId xmlns:a16="http://schemas.microsoft.com/office/drawing/2014/main" id="{1454D412-2F5E-331A-2A37-C508A9B662CD}"/>
              </a:ext>
            </a:extLst>
          </p:cNvPr>
          <p:cNvSpPr>
            <a:spLocks noGrp="1"/>
          </p:cNvSpPr>
          <p:nvPr>
            <p:ph type="sldNum" sz="quarter" idx="2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pic>
        <p:nvPicPr>
          <p:cNvPr id="4" name="Picture Placeholder 8">
            <a:extLst>
              <a:ext uri="{FF2B5EF4-FFF2-40B4-BE49-F238E27FC236}">
                <a16:creationId xmlns:a16="http://schemas.microsoft.com/office/drawing/2014/main" id="{606F4B1D-2DC5-3A4E-86AC-A24614E6C605}"/>
              </a:ext>
            </a:extLst>
          </p:cNvPr>
          <p:cNvPicPr>
            <a:picLocks noChangeAspect="1"/>
          </p:cNvPicPr>
          <p:nvPr/>
        </p:nvPicPr>
        <p:blipFill>
          <a:blip r:embed="rId3">
            <a:extLst>
              <a:ext uri="{28A0092B-C50C-407E-A947-70E740481C1C}">
                <a14:useLocalDpi xmlns:a14="http://schemas.microsoft.com/office/drawing/2010/main" val="0"/>
              </a:ext>
            </a:extLst>
          </a:blip>
          <a:srcRect l="8626" r="8626"/>
          <a:stretch>
            <a:fillRect/>
          </a:stretch>
        </p:blipFill>
        <p:spPr>
          <a:xfrm>
            <a:off x="6341913" y="1478905"/>
            <a:ext cx="5003615" cy="4033708"/>
          </a:xfrm>
          <a:prstGeom prst="rect">
            <a:avLst/>
          </a:prstGeom>
        </p:spPr>
      </p:pic>
    </p:spTree>
    <p:extLst>
      <p:ext uri="{BB962C8B-B14F-4D97-AF65-F5344CB8AC3E}">
        <p14:creationId xmlns:p14="http://schemas.microsoft.com/office/powerpoint/2010/main" val="3516423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AE91-3688-31FB-2BF0-9C8064044E20}"/>
              </a:ext>
            </a:extLst>
          </p:cNvPr>
          <p:cNvSpPr>
            <a:spLocks noGrp="1"/>
          </p:cNvSpPr>
          <p:nvPr>
            <p:ph type="title"/>
          </p:nvPr>
        </p:nvSpPr>
        <p:spPr/>
        <p:txBody>
          <a:bodyPr/>
          <a:lstStyle/>
          <a:p>
            <a:r>
              <a:rPr lang="en-GB"/>
              <a:t>What is </a:t>
            </a:r>
            <a:r>
              <a:rPr lang="en-GB" err="1"/>
              <a:t>aN</a:t>
            </a:r>
            <a:r>
              <a:rPr lang="en-GB"/>
              <a:t> FSS Risk Assessment? </a:t>
            </a:r>
          </a:p>
        </p:txBody>
      </p:sp>
      <p:sp>
        <p:nvSpPr>
          <p:cNvPr id="6" name="Slide Number Placeholder 5">
            <a:extLst>
              <a:ext uri="{FF2B5EF4-FFF2-40B4-BE49-F238E27FC236}">
                <a16:creationId xmlns:a16="http://schemas.microsoft.com/office/drawing/2014/main" id="{1454D412-2F5E-331A-2A37-C508A9B662CD}"/>
              </a:ext>
            </a:extLst>
          </p:cNvPr>
          <p:cNvSpPr>
            <a:spLocks noGrp="1"/>
          </p:cNvSpPr>
          <p:nvPr>
            <p:ph type="sldNum" sz="quarter" idx="2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5" name="Text Placeholder 4">
            <a:extLst>
              <a:ext uri="{FF2B5EF4-FFF2-40B4-BE49-F238E27FC236}">
                <a16:creationId xmlns:a16="http://schemas.microsoft.com/office/drawing/2014/main" id="{6B1EDCFB-A39B-8209-DDC9-1EE7A0C3A26F}"/>
              </a:ext>
            </a:extLst>
          </p:cNvPr>
          <p:cNvSpPr>
            <a:spLocks noGrp="1"/>
          </p:cNvSpPr>
          <p:nvPr>
            <p:ph type="body" sz="quarter" idx="15"/>
          </p:nvPr>
        </p:nvSpPr>
        <p:spPr>
          <a:xfrm>
            <a:off x="1049628" y="1567858"/>
            <a:ext cx="4662403" cy="3960000"/>
          </a:xfrm>
        </p:spPr>
        <p:txBody>
          <a:bodyPr/>
          <a:lstStyle/>
          <a:p>
            <a:pPr marL="342900" indent="-342900">
              <a:buFont typeface="Arial" panose="020B0604020202020204" pitchFamily="34" charset="0"/>
              <a:buChar char="•"/>
            </a:pPr>
            <a:r>
              <a:rPr lang="en-GB" sz="2000" dirty="0">
                <a:solidFill>
                  <a:schemeClr val="tx1"/>
                </a:solidFill>
              </a:rPr>
              <a:t>Voluntary risk assessment of criteria/ indicators of an approved FSS standard</a:t>
            </a:r>
          </a:p>
          <a:p>
            <a:pPr marL="342900" indent="-342900">
              <a:buFont typeface="Arial" panose="020B0604020202020204" pitchFamily="34" charset="0"/>
              <a:buChar char="•"/>
            </a:pPr>
            <a:r>
              <a:rPr lang="en-GB" sz="2000" dirty="0">
                <a:solidFill>
                  <a:schemeClr val="tx1"/>
                </a:solidFill>
              </a:rPr>
              <a:t>The risk categories are: </a:t>
            </a:r>
          </a:p>
          <a:p>
            <a:pPr marL="895350" lvl="2" indent="-266700"/>
            <a:r>
              <a:rPr lang="en-GB" sz="1600" dirty="0">
                <a:solidFill>
                  <a:schemeClr val="tx1"/>
                </a:solidFill>
              </a:rPr>
              <a:t>low risk</a:t>
            </a:r>
          </a:p>
          <a:p>
            <a:pPr marL="895350" lvl="2" indent="-266700"/>
            <a:r>
              <a:rPr lang="en-GB" sz="1600" dirty="0">
                <a:solidFill>
                  <a:schemeClr val="tx1"/>
                </a:solidFill>
              </a:rPr>
              <a:t>specified risk</a:t>
            </a:r>
          </a:p>
          <a:p>
            <a:pPr marL="895350" lvl="2" indent="-266700"/>
            <a:r>
              <a:rPr lang="en-GB" sz="1600" dirty="0">
                <a:solidFill>
                  <a:schemeClr val="tx1"/>
                </a:solidFill>
              </a:rPr>
              <a:t>undesignated risk </a:t>
            </a:r>
          </a:p>
          <a:p>
            <a:pPr marL="342900" indent="-342900">
              <a:buFont typeface="Arial" panose="020B0604020202020204" pitchFamily="34" charset="0"/>
              <a:buChar char="•"/>
            </a:pPr>
            <a:r>
              <a:rPr lang="en-US" sz="2000" dirty="0">
                <a:solidFill>
                  <a:schemeClr val="tx1"/>
                </a:solidFill>
              </a:rPr>
              <a:t>Risk: refers to likelihood and impact of non-conformity with an indicator or criterion of an FSS</a:t>
            </a:r>
          </a:p>
          <a:p>
            <a:pPr marL="342900" indent="-342900">
              <a:buFont typeface="Arial" panose="020B0604020202020204" pitchFamily="34" charset="0"/>
              <a:buChar char="•"/>
            </a:pPr>
            <a:r>
              <a:rPr lang="en-US" sz="2000" dirty="0">
                <a:solidFill>
                  <a:schemeClr val="tx1"/>
                </a:solidFill>
              </a:rPr>
              <a:t>The procedure provides the process steps for conducting a risk assessment </a:t>
            </a:r>
          </a:p>
          <a:p>
            <a:pPr marL="342900" indent="-342900">
              <a:buFont typeface="Arial" panose="020B0604020202020204" pitchFamily="34" charset="0"/>
              <a:buChar char="•"/>
            </a:pPr>
            <a:endParaRPr lang="en-DE" sz="2000" dirty="0">
              <a:solidFill>
                <a:schemeClr val="tx1"/>
              </a:solidFill>
            </a:endParaRPr>
          </a:p>
        </p:txBody>
      </p:sp>
      <p:pic>
        <p:nvPicPr>
          <p:cNvPr id="10" name="Picture 9">
            <a:extLst>
              <a:ext uri="{FF2B5EF4-FFF2-40B4-BE49-F238E27FC236}">
                <a16:creationId xmlns:a16="http://schemas.microsoft.com/office/drawing/2014/main" id="{533710F2-FAC0-D9FD-DE6B-4E4B0074F137}"/>
              </a:ext>
            </a:extLst>
          </p:cNvPr>
          <p:cNvPicPr>
            <a:picLocks noChangeAspect="1"/>
          </p:cNvPicPr>
          <p:nvPr/>
        </p:nvPicPr>
        <p:blipFill>
          <a:blip r:embed="rId3"/>
          <a:stretch>
            <a:fillRect/>
          </a:stretch>
        </p:blipFill>
        <p:spPr>
          <a:xfrm>
            <a:off x="5811291" y="1567858"/>
            <a:ext cx="5492881" cy="4429181"/>
          </a:xfrm>
          <a:prstGeom prst="rect">
            <a:avLst/>
          </a:prstGeom>
        </p:spPr>
      </p:pic>
    </p:spTree>
    <p:extLst>
      <p:ext uri="{BB962C8B-B14F-4D97-AF65-F5344CB8AC3E}">
        <p14:creationId xmlns:p14="http://schemas.microsoft.com/office/powerpoint/2010/main" val="2508691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78B3B3-A4CB-4438-BF08-317BBC8F0937}"/>
              </a:ext>
            </a:extLst>
          </p:cNvPr>
          <p:cNvSpPr>
            <a:spLocks noGrp="1"/>
          </p:cNvSpPr>
          <p:nvPr>
            <p:ph type="title"/>
          </p:nvPr>
        </p:nvSpPr>
        <p:spPr>
          <a:xfrm>
            <a:off x="334962" y="333375"/>
            <a:ext cx="10080000" cy="405496"/>
          </a:xfrm>
        </p:spPr>
        <p:txBody>
          <a:bodyPr>
            <a:spAutoFit/>
          </a:bodyPr>
          <a:lstStyle/>
          <a:p>
            <a:r>
              <a:rPr lang="en-GB" dirty="0"/>
              <a:t>Main points</a:t>
            </a:r>
            <a:endParaRPr lang="en-AU" dirty="0"/>
          </a:p>
        </p:txBody>
      </p:sp>
      <p:sp>
        <p:nvSpPr>
          <p:cNvPr id="27" name="Rectangle: Rounded Corners 26">
            <a:extLst>
              <a:ext uri="{FF2B5EF4-FFF2-40B4-BE49-F238E27FC236}">
                <a16:creationId xmlns:a16="http://schemas.microsoft.com/office/drawing/2014/main" id="{6694F83D-9812-45F8-B879-81C9D61CA1A5}"/>
              </a:ext>
            </a:extLst>
          </p:cNvPr>
          <p:cNvSpPr/>
          <p:nvPr/>
        </p:nvSpPr>
        <p:spPr>
          <a:xfrm>
            <a:off x="932739" y="1332490"/>
            <a:ext cx="2448000" cy="2160000"/>
          </a:xfrm>
          <a:prstGeom prst="roundRect">
            <a:avLst>
              <a:gd name="adj" fmla="val 369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8BE20"/>
                </a:solidFill>
                <a:effectLst/>
                <a:uLnTx/>
                <a:uFillTx/>
                <a:latin typeface="Greycliff CF Extra Bold"/>
                <a:ea typeface="+mn-ea"/>
                <a:cs typeface="+mn-cs"/>
              </a:rPr>
              <a:t> Applicable for approved FSS</a:t>
            </a:r>
            <a:br>
              <a:rPr kumimoji="0" lang="en-US" sz="1800" b="0" i="0" u="none" strike="noStrike" kern="1200" cap="none" spc="0" normalizeH="0" baseline="0" noProof="0">
                <a:ln>
                  <a:noFill/>
                </a:ln>
                <a:solidFill>
                  <a:srgbClr val="78BE20"/>
                </a:solidFill>
                <a:effectLst/>
                <a:uLnTx/>
                <a:uFillTx/>
                <a:latin typeface="Greycliff CF Extra Bold"/>
                <a:ea typeface="+mn-ea"/>
                <a:cs typeface="+mn-cs"/>
              </a:rPr>
            </a:br>
            <a:endParaRPr kumimoji="0" lang="en-US" sz="1400" b="0" i="0" u="none" strike="noStrike" kern="1200" cap="none" spc="0" normalizeH="0" baseline="0" noProof="0">
              <a:ln>
                <a:noFill/>
              </a:ln>
              <a:solidFill>
                <a:srgbClr val="F1F8E8"/>
              </a:solidFill>
              <a:effectLst/>
              <a:uLnTx/>
              <a:uFillTx/>
              <a:latin typeface="Greycliff CF"/>
              <a:ea typeface="+mn-ea"/>
              <a:cs typeface="+mn-cs"/>
            </a:endParaRPr>
          </a:p>
        </p:txBody>
      </p:sp>
      <p:sp>
        <p:nvSpPr>
          <p:cNvPr id="28" name="Rectangle: Rounded Corners 27">
            <a:extLst>
              <a:ext uri="{FF2B5EF4-FFF2-40B4-BE49-F238E27FC236}">
                <a16:creationId xmlns:a16="http://schemas.microsoft.com/office/drawing/2014/main" id="{D1DAD510-8E3B-4C46-B829-8923E446F3FE}"/>
              </a:ext>
            </a:extLst>
          </p:cNvPr>
          <p:cNvSpPr/>
          <p:nvPr/>
        </p:nvSpPr>
        <p:spPr>
          <a:xfrm>
            <a:off x="932739" y="3791547"/>
            <a:ext cx="2448000" cy="2160000"/>
          </a:xfrm>
          <a:prstGeom prst="roundRect">
            <a:avLst>
              <a:gd name="adj" fmla="val 369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8BE20"/>
              </a:solidFill>
              <a:effectLst/>
              <a:uLnTx/>
              <a:uFillTx/>
              <a:latin typeface="Greycliff CF"/>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Provisions for extraordinary and urgent revisions </a:t>
            </a:r>
            <a:br>
              <a:rPr kumimoji="0" lang="en-US" sz="1800" b="1" i="0" u="none" strike="noStrike" kern="1200" cap="none" spc="0" normalizeH="0" baseline="0" noProof="0">
                <a:ln>
                  <a:noFill/>
                </a:ln>
                <a:solidFill>
                  <a:srgbClr val="78BE20"/>
                </a:solidFill>
                <a:effectLst/>
                <a:uLnTx/>
                <a:uFillTx/>
                <a:latin typeface="Greycliff CF"/>
                <a:ea typeface="+mn-ea"/>
                <a:cs typeface="+mn-cs"/>
              </a:rPr>
            </a:br>
            <a:endParaRPr kumimoji="0" lang="en-AU"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9" name="Rectangle: Rounded Corners 28">
            <a:extLst>
              <a:ext uri="{FF2B5EF4-FFF2-40B4-BE49-F238E27FC236}">
                <a16:creationId xmlns:a16="http://schemas.microsoft.com/office/drawing/2014/main" id="{0A3A2886-8672-401F-A875-D71E88243300}"/>
              </a:ext>
            </a:extLst>
          </p:cNvPr>
          <p:cNvSpPr/>
          <p:nvPr/>
        </p:nvSpPr>
        <p:spPr>
          <a:xfrm>
            <a:off x="4064240" y="3791547"/>
            <a:ext cx="2448000" cy="2160000"/>
          </a:xfrm>
          <a:prstGeom prst="roundRect">
            <a:avLst>
              <a:gd name="adj" fmla="val 369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BE20"/>
                </a:solidFill>
                <a:effectLst/>
                <a:uLnTx/>
                <a:uFillTx/>
                <a:latin typeface="Greycliff CF"/>
                <a:ea typeface="+mn-ea"/>
                <a:cs typeface="+mn-cs"/>
              </a:rPr>
              <a:t>Clarification of risk factors </a:t>
            </a:r>
            <a:br>
              <a:rPr kumimoji="0" lang="en-US" sz="1800" b="1" i="0" u="none" strike="noStrike" kern="1200" cap="none" spc="0" normalizeH="0" baseline="0" noProof="0">
                <a:ln>
                  <a:noFill/>
                </a:ln>
                <a:solidFill>
                  <a:srgbClr val="78BE20"/>
                </a:solidFill>
                <a:effectLst/>
                <a:uLnTx/>
                <a:uFillTx/>
                <a:latin typeface="Greycliff CF"/>
                <a:ea typeface="+mn-ea"/>
                <a:cs typeface="+mn-cs"/>
              </a:rPr>
            </a:br>
            <a:endParaRPr kumimoji="0" lang="en-AU"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0" name="Rectangle: Rounded Corners 29">
            <a:extLst>
              <a:ext uri="{FF2B5EF4-FFF2-40B4-BE49-F238E27FC236}">
                <a16:creationId xmlns:a16="http://schemas.microsoft.com/office/drawing/2014/main" id="{FE075E98-8841-4F6B-A5A9-1DBB0FD677D4}"/>
              </a:ext>
            </a:extLst>
          </p:cNvPr>
          <p:cNvSpPr/>
          <p:nvPr/>
        </p:nvSpPr>
        <p:spPr>
          <a:xfrm>
            <a:off x="7159132" y="1332490"/>
            <a:ext cx="2448000" cy="2160000"/>
          </a:xfrm>
          <a:prstGeom prst="roundRect">
            <a:avLst>
              <a:gd name="adj" fmla="val 369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8BE20"/>
                </a:solidFill>
                <a:effectLst/>
                <a:uLnTx/>
                <a:uFillTx/>
                <a:latin typeface="Greycliff CF Extra Bold"/>
                <a:ea typeface="+mn-ea"/>
                <a:cs typeface="+mn-cs"/>
              </a:rPr>
              <a:t>Expertise of SDG, but does not follow NFSS development process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1F8E8"/>
              </a:solidFill>
              <a:effectLst/>
              <a:uLnTx/>
              <a:uFillTx/>
              <a:latin typeface="Greycliff CF"/>
              <a:ea typeface="+mn-ea"/>
              <a:cs typeface="+mn-cs"/>
            </a:endParaRPr>
          </a:p>
        </p:txBody>
      </p:sp>
      <p:sp>
        <p:nvSpPr>
          <p:cNvPr id="31" name="Rectangle: Rounded Corners 30">
            <a:extLst>
              <a:ext uri="{FF2B5EF4-FFF2-40B4-BE49-F238E27FC236}">
                <a16:creationId xmlns:a16="http://schemas.microsoft.com/office/drawing/2014/main" id="{C160B06F-1346-4B51-8B36-AF2340DE52A7}"/>
              </a:ext>
            </a:extLst>
          </p:cNvPr>
          <p:cNvSpPr/>
          <p:nvPr/>
        </p:nvSpPr>
        <p:spPr>
          <a:xfrm>
            <a:off x="4064240" y="1332490"/>
            <a:ext cx="2448000" cy="2160000"/>
          </a:xfrm>
          <a:prstGeom prst="roundRect">
            <a:avLst>
              <a:gd name="adj" fmla="val 369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8BE20"/>
                </a:solidFill>
                <a:effectLst/>
                <a:uLnTx/>
                <a:uFillTx/>
                <a:latin typeface="Greycliff CF Extra Bold"/>
                <a:ea typeface="+mn-ea"/>
                <a:cs typeface="+mn-cs"/>
              </a:rPr>
              <a:t>Added clarity of roles and responsibilities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1F8E8"/>
                </a:solidFill>
                <a:effectLst/>
                <a:uLnTx/>
                <a:uFillTx/>
                <a:latin typeface="Greycliff CF"/>
                <a:ea typeface="+mn-ea"/>
                <a:cs typeface="+mn-cs"/>
              </a:rPr>
              <a:t>Role of TWG , national decision body, international decision body </a:t>
            </a:r>
          </a:p>
        </p:txBody>
      </p:sp>
      <p:sp>
        <p:nvSpPr>
          <p:cNvPr id="33" name="Rectangle: Rounded Corners 32">
            <a:extLst>
              <a:ext uri="{FF2B5EF4-FFF2-40B4-BE49-F238E27FC236}">
                <a16:creationId xmlns:a16="http://schemas.microsoft.com/office/drawing/2014/main" id="{D18554E6-B224-4ECC-A090-05D6CF294839}"/>
              </a:ext>
            </a:extLst>
          </p:cNvPr>
          <p:cNvSpPr/>
          <p:nvPr/>
        </p:nvSpPr>
        <p:spPr>
          <a:xfrm>
            <a:off x="7159132" y="3791547"/>
            <a:ext cx="2448000" cy="2160000"/>
          </a:xfrm>
          <a:prstGeom prst="roundRect">
            <a:avLst>
              <a:gd name="adj" fmla="val 369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8BE20"/>
                </a:solidFill>
                <a:effectLst/>
                <a:uLnTx/>
                <a:uFillTx/>
                <a:latin typeface="Greycliff CF Extra Bold"/>
                <a:ea typeface="+mn-ea"/>
                <a:cs typeface="+mn-cs"/>
              </a:rPr>
              <a:t>FSC closely monitors uptake and application</a:t>
            </a:r>
            <a:br>
              <a:rPr kumimoji="0" lang="en-US" sz="1800" b="0" i="0" u="none" strike="noStrike" kern="1200" cap="none" spc="0" normalizeH="0" baseline="0" noProof="0" dirty="0">
                <a:ln>
                  <a:noFill/>
                </a:ln>
                <a:solidFill>
                  <a:srgbClr val="78BE20"/>
                </a:solidFill>
                <a:effectLst/>
                <a:uLnTx/>
                <a:uFillTx/>
                <a:latin typeface="Greycliff CF Extra Bold"/>
                <a:ea typeface="+mn-ea"/>
                <a:cs typeface="+mn-cs"/>
              </a:rPr>
            </a:br>
            <a:r>
              <a:rPr kumimoji="0" lang="en-US" sz="1400" b="0" i="0" u="none" strike="noStrike" kern="1200" cap="none" spc="0" normalizeH="0" baseline="0" noProof="0" dirty="0">
                <a:ln>
                  <a:noFill/>
                </a:ln>
                <a:solidFill>
                  <a:srgbClr val="F1F8E8"/>
                </a:solidFill>
                <a:effectLst/>
                <a:uLnTx/>
                <a:uFillTx/>
                <a:latin typeface="Greycliff CF"/>
                <a:ea typeface="+mn-ea"/>
                <a:cs typeface="+mn-cs"/>
              </a:rPr>
              <a:t>During a learning-phase -&gt; </a:t>
            </a:r>
            <a:r>
              <a:rPr kumimoji="0" lang="en-AU" sz="1400" b="0" i="0" u="none" strike="noStrike" kern="1200" cap="none" spc="0" normalizeH="0" baseline="0" noProof="0" dirty="0">
                <a:ln>
                  <a:noFill/>
                </a:ln>
                <a:solidFill>
                  <a:srgbClr val="F1F8E8"/>
                </a:solidFill>
                <a:effectLst/>
                <a:uLnTx/>
                <a:uFillTx/>
                <a:latin typeface="Greycliff CF"/>
                <a:ea typeface="+mn-ea"/>
                <a:cs typeface="+mn-cs"/>
              </a:rPr>
              <a:t>only for NPs with National Board </a:t>
            </a:r>
            <a:endParaRPr kumimoji="0" lang="en-AU" sz="1400" b="1" i="0" u="none" strike="noStrike" kern="1200" cap="none" spc="0" normalizeH="0" baseline="0" noProof="0" dirty="0">
              <a:ln>
                <a:noFill/>
              </a:ln>
              <a:solidFill>
                <a:srgbClr val="F1F8E8"/>
              </a:solidFill>
              <a:effectLst/>
              <a:uLnTx/>
              <a:uFillTx/>
              <a:latin typeface="Greycliff CF"/>
              <a:ea typeface="+mn-ea"/>
              <a:cs typeface="+mn-cs"/>
            </a:endParaRPr>
          </a:p>
        </p:txBody>
      </p:sp>
    </p:spTree>
    <p:extLst>
      <p:ext uri="{BB962C8B-B14F-4D97-AF65-F5344CB8AC3E}">
        <p14:creationId xmlns:p14="http://schemas.microsoft.com/office/powerpoint/2010/main" val="2337971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8">
            <a:extLst>
              <a:ext uri="{FF2B5EF4-FFF2-40B4-BE49-F238E27FC236}">
                <a16:creationId xmlns:a16="http://schemas.microsoft.com/office/drawing/2014/main" id="{7DBFA6CD-CE7C-B488-E447-E56B753395A6}"/>
              </a:ext>
            </a:extLst>
          </p:cNvPr>
          <p:cNvPicPr>
            <a:picLocks noGrp="1" noChangeAspect="1"/>
          </p:cNvPicPr>
          <p:nvPr>
            <p:ph type="pic" sz="quarter" idx="15"/>
          </p:nvPr>
        </p:nvPicPr>
        <p:blipFill rotWithShape="1">
          <a:blip r:embed="rId3" cstate="screen"/>
          <a:srcRect t="41" b="41"/>
          <a:stretch/>
        </p:blipFill>
        <p:spPr/>
      </p:pic>
      <p:sp>
        <p:nvSpPr>
          <p:cNvPr id="7" name="Title 6">
            <a:extLst>
              <a:ext uri="{FF2B5EF4-FFF2-40B4-BE49-F238E27FC236}">
                <a16:creationId xmlns:a16="http://schemas.microsoft.com/office/drawing/2014/main" id="{5A1AEBA1-8DE5-7264-7321-B4225AAFFC04}"/>
              </a:ext>
            </a:extLst>
          </p:cNvPr>
          <p:cNvSpPr>
            <a:spLocks noGrp="1"/>
          </p:cNvSpPr>
          <p:nvPr>
            <p:ph type="title"/>
          </p:nvPr>
        </p:nvSpPr>
        <p:spPr>
          <a:xfrm>
            <a:off x="719400" y="2138145"/>
            <a:ext cx="10753200" cy="806431"/>
          </a:xfrm>
        </p:spPr>
        <p:txBody>
          <a:bodyPr rIns="360000" rtlCol="0">
            <a:noAutofit/>
          </a:bodyPr>
          <a:lstStyle/>
          <a:p>
            <a:pPr eaLnBrk="1" fontAlgn="auto" hangingPunct="1">
              <a:spcAft>
                <a:spcPts val="0"/>
              </a:spcAft>
              <a:defRPr/>
            </a:pPr>
            <a:r>
              <a:rPr lang="en-US" dirty="0">
                <a:solidFill>
                  <a:schemeClr val="accent1">
                    <a:lumMod val="20000"/>
                    <a:lumOff val="80000"/>
                  </a:schemeClr>
                </a:solidFill>
              </a:rPr>
              <a:t>Digital audit report template</a:t>
            </a:r>
            <a:endParaRPr lang="en-AU" dirty="0">
              <a:solidFill>
                <a:schemeClr val="accent1">
                  <a:lumMod val="20000"/>
                  <a:lumOff val="80000"/>
                </a:schemeClr>
              </a:solidFill>
            </a:endParaRPr>
          </a:p>
        </p:txBody>
      </p:sp>
      <p:sp>
        <p:nvSpPr>
          <p:cNvPr id="3" name="Tekstiruutu 2">
            <a:extLst>
              <a:ext uri="{FF2B5EF4-FFF2-40B4-BE49-F238E27FC236}">
                <a16:creationId xmlns:a16="http://schemas.microsoft.com/office/drawing/2014/main" id="{97E3719B-9DB7-1A52-AFA4-C2A725692F63}"/>
              </a:ext>
            </a:extLst>
          </p:cNvPr>
          <p:cNvSpPr txBox="1"/>
          <p:nvPr/>
        </p:nvSpPr>
        <p:spPr>
          <a:xfrm>
            <a:off x="1055688" y="2912146"/>
            <a:ext cx="98679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78BE20"/>
                </a:solidFill>
                <a:effectLst/>
                <a:uLnTx/>
                <a:uFillTx/>
                <a:latin typeface="Greycliff CF"/>
                <a:ea typeface="+mn-ea"/>
                <a:cs typeface="+mn-cs"/>
              </a:rPr>
              <a:t>Revision and launch of an updated version of the DAR</a:t>
            </a:r>
            <a:endParaRPr kumimoji="0" lang="en-US" sz="2400" b="1" i="0" u="none" strike="noStrike" kern="1200" cap="none" spc="0" normalizeH="0" baseline="0" noProof="0" dirty="0">
              <a:ln>
                <a:noFill/>
              </a:ln>
              <a:solidFill>
                <a:srgbClr val="78BE20"/>
              </a:solidFill>
              <a:effectLst/>
              <a:uLnTx/>
              <a:uFillTx/>
              <a:latin typeface="Greycliff CF"/>
              <a:ea typeface="+mn-ea"/>
              <a:cs typeface="+mn-cs"/>
            </a:endParaRPr>
          </a:p>
        </p:txBody>
      </p:sp>
    </p:spTree>
    <p:extLst>
      <p:ext uri="{BB962C8B-B14F-4D97-AF65-F5344CB8AC3E}">
        <p14:creationId xmlns:p14="http://schemas.microsoft.com/office/powerpoint/2010/main" val="67085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AE91-3688-31FB-2BF0-9C8064044E20}"/>
              </a:ext>
            </a:extLst>
          </p:cNvPr>
          <p:cNvSpPr>
            <a:spLocks noGrp="1"/>
          </p:cNvSpPr>
          <p:nvPr>
            <p:ph type="title"/>
          </p:nvPr>
        </p:nvSpPr>
        <p:spPr/>
        <p:txBody>
          <a:bodyPr/>
          <a:lstStyle/>
          <a:p>
            <a:r>
              <a:rPr lang="en-GB" dirty="0"/>
              <a:t>Overview of the DAR</a:t>
            </a:r>
          </a:p>
        </p:txBody>
      </p:sp>
      <p:sp>
        <p:nvSpPr>
          <p:cNvPr id="3" name="Text Placeholder 2">
            <a:extLst>
              <a:ext uri="{FF2B5EF4-FFF2-40B4-BE49-F238E27FC236}">
                <a16:creationId xmlns:a16="http://schemas.microsoft.com/office/drawing/2014/main" id="{27860E08-5EBE-8AD0-1FDC-3DE5131DD645}"/>
              </a:ext>
            </a:extLst>
          </p:cNvPr>
          <p:cNvSpPr>
            <a:spLocks noGrp="1"/>
          </p:cNvSpPr>
          <p:nvPr>
            <p:ph type="body" sz="quarter" idx="15"/>
          </p:nvPr>
        </p:nvSpPr>
        <p:spPr>
          <a:xfrm>
            <a:off x="1062372" y="1478904"/>
            <a:ext cx="5033628" cy="3152368"/>
          </a:xfrm>
        </p:spPr>
        <p:txBody>
          <a:bodyPr/>
          <a:lstStyle/>
          <a:p>
            <a:pPr marL="342900" indent="-342900">
              <a:spcAft>
                <a:spcPts val="1200"/>
              </a:spcAft>
              <a:buFont typeface="Arial" panose="020B0604020202020204" pitchFamily="34" charset="0"/>
              <a:buChar char="•"/>
            </a:pPr>
            <a:r>
              <a:rPr lang="en-AU" sz="2000" dirty="0">
                <a:solidFill>
                  <a:schemeClr val="tx1"/>
                </a:solidFill>
              </a:rPr>
              <a:t>Revision of the DAR underway</a:t>
            </a:r>
          </a:p>
          <a:p>
            <a:pPr marL="342900" indent="-342900">
              <a:spcAft>
                <a:spcPts val="1200"/>
              </a:spcAft>
              <a:buFont typeface="Arial" panose="020B0604020202020204" pitchFamily="34" charset="0"/>
              <a:buChar char="•"/>
            </a:pPr>
            <a:r>
              <a:rPr lang="en-AU" sz="2000" dirty="0">
                <a:solidFill>
                  <a:schemeClr val="tx1"/>
                </a:solidFill>
              </a:rPr>
              <a:t>FSC-STD-20-007 V4-0 Annex 4 outlines the ‘general’ reporting requirements for CBs</a:t>
            </a:r>
          </a:p>
          <a:p>
            <a:pPr marL="342900" indent="-342900">
              <a:spcAft>
                <a:spcPts val="1200"/>
              </a:spcAft>
              <a:buFont typeface="Arial" panose="020B0604020202020204" pitchFamily="34" charset="0"/>
              <a:buChar char="•"/>
            </a:pPr>
            <a:r>
              <a:rPr lang="en-AU" sz="2000" kern="1200" dirty="0">
                <a:solidFill>
                  <a:schemeClr val="tx1"/>
                </a:solidFill>
                <a:effectLst/>
                <a:latin typeface="+mn-lt"/>
                <a:ea typeface="+mn-ea"/>
                <a:cs typeface="+mn-cs"/>
              </a:rPr>
              <a:t>Launch of the revised DAR is expected to take place in August</a:t>
            </a:r>
          </a:p>
          <a:p>
            <a:endParaRPr lang="en-GB" sz="2000" dirty="0"/>
          </a:p>
        </p:txBody>
      </p:sp>
      <p:sp>
        <p:nvSpPr>
          <p:cNvPr id="6" name="Slide Number Placeholder 5">
            <a:extLst>
              <a:ext uri="{FF2B5EF4-FFF2-40B4-BE49-F238E27FC236}">
                <a16:creationId xmlns:a16="http://schemas.microsoft.com/office/drawing/2014/main" id="{1454D412-2F5E-331A-2A37-C508A9B662CD}"/>
              </a:ext>
            </a:extLst>
          </p:cNvPr>
          <p:cNvSpPr>
            <a:spLocks noGrp="1"/>
          </p:cNvSpPr>
          <p:nvPr>
            <p:ph type="sldNum" sz="quarter" idx="2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pic>
        <p:nvPicPr>
          <p:cNvPr id="4" name="Picture Placeholder 8">
            <a:extLst>
              <a:ext uri="{FF2B5EF4-FFF2-40B4-BE49-F238E27FC236}">
                <a16:creationId xmlns:a16="http://schemas.microsoft.com/office/drawing/2014/main" id="{606F4B1D-2DC5-3A4E-86AC-A24614E6C605}"/>
              </a:ext>
            </a:extLst>
          </p:cNvPr>
          <p:cNvPicPr>
            <a:picLocks noChangeAspect="1"/>
          </p:cNvPicPr>
          <p:nvPr/>
        </p:nvPicPr>
        <p:blipFill>
          <a:blip r:embed="rId3">
            <a:extLst>
              <a:ext uri="{28A0092B-C50C-407E-A947-70E740481C1C}">
                <a14:useLocalDpi xmlns:a14="http://schemas.microsoft.com/office/drawing/2010/main" val="0"/>
              </a:ext>
            </a:extLst>
          </a:blip>
          <a:srcRect t="11304" b="11304"/>
          <a:stretch/>
        </p:blipFill>
        <p:spPr>
          <a:xfrm>
            <a:off x="6669603" y="1743075"/>
            <a:ext cx="4675925" cy="3769538"/>
          </a:xfrm>
          <a:prstGeom prst="rect">
            <a:avLst/>
          </a:prstGeom>
        </p:spPr>
      </p:pic>
    </p:spTree>
    <p:extLst>
      <p:ext uri="{BB962C8B-B14F-4D97-AF65-F5344CB8AC3E}">
        <p14:creationId xmlns:p14="http://schemas.microsoft.com/office/powerpoint/2010/main" val="2423894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8">
            <a:extLst>
              <a:ext uri="{FF2B5EF4-FFF2-40B4-BE49-F238E27FC236}">
                <a16:creationId xmlns:a16="http://schemas.microsoft.com/office/drawing/2014/main" id="{7DBFA6CD-CE7C-B488-E447-E56B753395A6}"/>
              </a:ext>
            </a:extLst>
          </p:cNvPr>
          <p:cNvPicPr>
            <a:picLocks noGrp="1" noChangeAspect="1"/>
          </p:cNvPicPr>
          <p:nvPr>
            <p:ph type="pic" sz="quarter" idx="15"/>
          </p:nvPr>
        </p:nvPicPr>
        <p:blipFill rotWithShape="1">
          <a:blip r:embed="rId3" cstate="screen"/>
          <a:srcRect t="41" b="41"/>
          <a:stretch/>
        </p:blipFill>
        <p:spPr/>
      </p:pic>
      <p:sp>
        <p:nvSpPr>
          <p:cNvPr id="7" name="Title 6">
            <a:extLst>
              <a:ext uri="{FF2B5EF4-FFF2-40B4-BE49-F238E27FC236}">
                <a16:creationId xmlns:a16="http://schemas.microsoft.com/office/drawing/2014/main" id="{5A1AEBA1-8DE5-7264-7321-B4225AAFFC04}"/>
              </a:ext>
            </a:extLst>
          </p:cNvPr>
          <p:cNvSpPr>
            <a:spLocks noGrp="1"/>
          </p:cNvSpPr>
          <p:nvPr>
            <p:ph type="title"/>
          </p:nvPr>
        </p:nvSpPr>
        <p:spPr>
          <a:xfrm>
            <a:off x="719400" y="2138145"/>
            <a:ext cx="10753200" cy="806431"/>
          </a:xfrm>
        </p:spPr>
        <p:txBody>
          <a:bodyPr rIns="360000" rtlCol="0">
            <a:noAutofit/>
          </a:bodyPr>
          <a:lstStyle/>
          <a:p>
            <a:pPr eaLnBrk="1" fontAlgn="auto" hangingPunct="1">
              <a:spcAft>
                <a:spcPts val="0"/>
              </a:spcAft>
              <a:defRPr/>
            </a:pPr>
            <a:r>
              <a:rPr lang="en-AU">
                <a:solidFill>
                  <a:schemeClr val="accent1">
                    <a:lumMod val="20000"/>
                    <a:lumOff val="80000"/>
                  </a:schemeClr>
                </a:solidFill>
              </a:rPr>
              <a:t>Forest Management EvaluaTIONS</a:t>
            </a:r>
          </a:p>
        </p:txBody>
      </p:sp>
      <p:sp>
        <p:nvSpPr>
          <p:cNvPr id="3" name="Tekstiruutu 2">
            <a:extLst>
              <a:ext uri="{FF2B5EF4-FFF2-40B4-BE49-F238E27FC236}">
                <a16:creationId xmlns:a16="http://schemas.microsoft.com/office/drawing/2014/main" id="{97E3719B-9DB7-1A52-AFA4-C2A725692F63}"/>
              </a:ext>
            </a:extLst>
          </p:cNvPr>
          <p:cNvSpPr txBox="1"/>
          <p:nvPr/>
        </p:nvSpPr>
        <p:spPr>
          <a:xfrm>
            <a:off x="1055688" y="2912146"/>
            <a:ext cx="98679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78BE20"/>
                </a:solidFill>
                <a:effectLst/>
                <a:uLnTx/>
                <a:uFillTx/>
                <a:latin typeface="Greycliff CF"/>
                <a:ea typeface="+mn-ea"/>
                <a:cs typeface="+mn-cs"/>
              </a:rPr>
              <a:t>REVISED FSC-STD-20-007 V4-0</a:t>
            </a:r>
            <a:endParaRPr kumimoji="0" lang="en-US" sz="2400" b="1" i="0" u="none" strike="noStrike" kern="1200" cap="none" spc="0" normalizeH="0" baseline="0" noProof="0">
              <a:ln>
                <a:noFill/>
              </a:ln>
              <a:solidFill>
                <a:srgbClr val="78BE20"/>
              </a:solidFill>
              <a:effectLst/>
              <a:uLnTx/>
              <a:uFillTx/>
              <a:latin typeface="Greycliff CF"/>
              <a:ea typeface="+mn-ea"/>
              <a:cs typeface="+mn-cs"/>
            </a:endParaRPr>
          </a:p>
        </p:txBody>
      </p:sp>
    </p:spTree>
    <p:extLst>
      <p:ext uri="{BB962C8B-B14F-4D97-AF65-F5344CB8AC3E}">
        <p14:creationId xmlns:p14="http://schemas.microsoft.com/office/powerpoint/2010/main" val="3196504898"/>
      </p:ext>
    </p:extLst>
  </p:cSld>
  <p:clrMapOvr>
    <a:masterClrMapping/>
  </p:clrMapOvr>
</p:sld>
</file>

<file path=ppt/theme/theme1.xml><?xml version="1.0" encoding="utf-8"?>
<a:theme xmlns:a="http://schemas.openxmlformats.org/drawingml/2006/main" name="FSC">
  <a:themeElements>
    <a:clrScheme name="FSC-SECONDARY TINTS">
      <a:dk1>
        <a:sysClr val="windowText" lastClr="000000"/>
      </a:dk1>
      <a:lt1>
        <a:sysClr val="window" lastClr="FFFFFF"/>
      </a:lt1>
      <a:dk2>
        <a:srgbClr val="285C4D"/>
      </a:dk2>
      <a:lt2>
        <a:srgbClr val="F1F8E8"/>
      </a:lt2>
      <a:accent1>
        <a:srgbClr val="78BE20"/>
      </a:accent1>
      <a:accent2>
        <a:srgbClr val="285C4D"/>
      </a:accent2>
      <a:accent3>
        <a:srgbClr val="EBD99F"/>
      </a:accent3>
      <a:accent4>
        <a:srgbClr val="D4BE97"/>
      </a:accent4>
      <a:accent5>
        <a:srgbClr val="8CBBDD"/>
      </a:accent5>
      <a:accent6>
        <a:srgbClr val="D0D1DB"/>
      </a:accent6>
      <a:hlink>
        <a:srgbClr val="000000"/>
      </a:hlink>
      <a:folHlink>
        <a:srgbClr val="000000"/>
      </a:folHlink>
    </a:clrScheme>
    <a:fontScheme name="FSC">
      <a:majorFont>
        <a:latin typeface="Greycliff CF Extra Bold"/>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2A900"/>
    </a:custClr>
    <a:custClr name="Green">
      <a:srgbClr val="A1DA8E"/>
    </a:custClr>
    <a:custClr name="Blue">
      <a:srgbClr val="5BC3F5"/>
    </a:custClr>
    <a:custClr name="Violet">
      <a:srgbClr val="CBA4E7"/>
    </a:custClr>
  </a:custClrLst>
  <a:extLst>
    <a:ext uri="{05A4C25C-085E-4340-85A3-A5531E510DB2}">
      <thm15:themeFamily xmlns:thm15="http://schemas.microsoft.com/office/thememl/2012/main" name="FSC Powerpoint Template" id="{D755D6ED-51D6-4099-B00F-A7416A9BB423}" vid="{5F42B763-B0BE-4B6C-835C-3AA199DCC498}"/>
    </a:ext>
  </a:extLst>
</a:theme>
</file>

<file path=ppt/theme/theme2.xml><?xml version="1.0" encoding="utf-8"?>
<a:theme xmlns:a="http://schemas.openxmlformats.org/drawingml/2006/main" name="1_FSC">
  <a:themeElements>
    <a:clrScheme name="FSC-SECONDARY TINTS">
      <a:dk1>
        <a:sysClr val="windowText" lastClr="000000"/>
      </a:dk1>
      <a:lt1>
        <a:sysClr val="window" lastClr="FFFFFF"/>
      </a:lt1>
      <a:dk2>
        <a:srgbClr val="285C4D"/>
      </a:dk2>
      <a:lt2>
        <a:srgbClr val="F1F8E8"/>
      </a:lt2>
      <a:accent1>
        <a:srgbClr val="78BE20"/>
      </a:accent1>
      <a:accent2>
        <a:srgbClr val="285C4D"/>
      </a:accent2>
      <a:accent3>
        <a:srgbClr val="EBD99F"/>
      </a:accent3>
      <a:accent4>
        <a:srgbClr val="D4BE97"/>
      </a:accent4>
      <a:accent5>
        <a:srgbClr val="8CBBDD"/>
      </a:accent5>
      <a:accent6>
        <a:srgbClr val="D0D1DB"/>
      </a:accent6>
      <a:hlink>
        <a:srgbClr val="000000"/>
      </a:hlink>
      <a:folHlink>
        <a:srgbClr val="000000"/>
      </a:folHlink>
    </a:clrScheme>
    <a:fontScheme name="FSC">
      <a:majorFont>
        <a:latin typeface="Greycliff CF Extra Bold"/>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2A900"/>
    </a:custClr>
    <a:custClr name="Green">
      <a:srgbClr val="A1DA8E"/>
    </a:custClr>
    <a:custClr name="Blue">
      <a:srgbClr val="5BC3F5"/>
    </a:custClr>
    <a:custClr name="Violet">
      <a:srgbClr val="CBA4E7"/>
    </a:custClr>
  </a:custClrLst>
  <a:extLst>
    <a:ext uri="{05A4C25C-085E-4340-85A3-A5531E510DB2}">
      <thm15:themeFamily xmlns:thm15="http://schemas.microsoft.com/office/thememl/2012/main" name="FSC Powerpoint Template" id="{D755D6ED-51D6-4099-B00F-A7416A9BB423}" vid="{5278DEEB-C83D-4B61-A30B-9E5E76AAB832}"/>
    </a:ext>
  </a:extLst>
</a:theme>
</file>

<file path=ppt/theme/theme3.xml><?xml version="1.0" encoding="utf-8"?>
<a:theme xmlns:a="http://schemas.openxmlformats.org/drawingml/2006/main" name="3_FSC">
  <a:themeElements>
    <a:clrScheme name="FSC-SECONDARY TINTS">
      <a:dk1>
        <a:sysClr val="windowText" lastClr="000000"/>
      </a:dk1>
      <a:lt1>
        <a:sysClr val="window" lastClr="FFFFFF"/>
      </a:lt1>
      <a:dk2>
        <a:srgbClr val="285C4D"/>
      </a:dk2>
      <a:lt2>
        <a:srgbClr val="F1F8E8"/>
      </a:lt2>
      <a:accent1>
        <a:srgbClr val="78BE20"/>
      </a:accent1>
      <a:accent2>
        <a:srgbClr val="285C4D"/>
      </a:accent2>
      <a:accent3>
        <a:srgbClr val="EBD99F"/>
      </a:accent3>
      <a:accent4>
        <a:srgbClr val="D4BE97"/>
      </a:accent4>
      <a:accent5>
        <a:srgbClr val="8CBBDD"/>
      </a:accent5>
      <a:accent6>
        <a:srgbClr val="D0D1DB"/>
      </a:accent6>
      <a:hlink>
        <a:srgbClr val="000000"/>
      </a:hlink>
      <a:folHlink>
        <a:srgbClr val="000000"/>
      </a:folHlink>
    </a:clrScheme>
    <a:fontScheme name="FSC">
      <a:majorFont>
        <a:latin typeface="Greycliff CF Extra Bold"/>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2A900"/>
    </a:custClr>
    <a:custClr name="Green">
      <a:srgbClr val="A1DA8E"/>
    </a:custClr>
    <a:custClr name="Blue">
      <a:srgbClr val="5BC3F5"/>
    </a:custClr>
    <a:custClr name="Violet">
      <a:srgbClr val="CBA4E7"/>
    </a:custClr>
  </a:custClrLst>
  <a:extLst>
    <a:ext uri="{05A4C25C-085E-4340-85A3-A5531E510DB2}">
      <thm15:themeFamily xmlns:thm15="http://schemas.microsoft.com/office/thememl/2012/main" name="FSC Powerpoint Template" id="{D755D6ED-51D6-4099-B00F-A7416A9BB423}" vid="{5F42B763-B0BE-4B6C-835C-3AA199DCC498}"/>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B29C2D4AD9A248AC9551809FB7475D" ma:contentTypeVersion="18" ma:contentTypeDescription="Create a new document." ma:contentTypeScope="" ma:versionID="eae2c2678b6ef641518c06b15dc61932">
  <xsd:schema xmlns:xsd="http://www.w3.org/2001/XMLSchema" xmlns:xs="http://www.w3.org/2001/XMLSchema" xmlns:p="http://schemas.microsoft.com/office/2006/metadata/properties" xmlns:ns2="efc2542a-561c-4b3e-ba0c-b6a93958cf96" xmlns:ns3="5b5afd21-02a2-479e-8ccf-e4ace2f9df0f" targetNamespace="http://schemas.microsoft.com/office/2006/metadata/properties" ma:root="true" ma:fieldsID="871ff822f91c878978063f777c0f0895" ns2:_="" ns3:_="">
    <xsd:import namespace="efc2542a-561c-4b3e-ba0c-b6a93958cf96"/>
    <xsd:import namespace="5b5afd21-02a2-479e-8ccf-e4ace2f9df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hyperlink"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2542a-561c-4b3e-ba0c-b6a93958cf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hyperlink" ma:index="20"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2cac1bc-b845-4316-a757-d4fa565f3c4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5afd21-02a2-479e-8ccf-e4ace2f9df0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c0eef9c-d029-4a8e-98fa-d12d3dc82031}" ma:internalName="TaxCatchAll" ma:showField="CatchAllData" ma:web="5b5afd21-02a2-479e-8ccf-e4ace2f9df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b5afd21-02a2-479e-8ccf-e4ace2f9df0f" xsi:nil="true"/>
    <lcf76f155ced4ddcb4097134ff3c332f xmlns="efc2542a-561c-4b3e-ba0c-b6a93958cf96">
      <Terms xmlns="http://schemas.microsoft.com/office/infopath/2007/PartnerControls"/>
    </lcf76f155ced4ddcb4097134ff3c332f>
    <hyperlink xmlns="efc2542a-561c-4b3e-ba0c-b6a93958cf96">
      <Url xsi:nil="true"/>
      <Description xsi:nil="true"/>
    </hyperlink>
  </documentManagement>
</p:properties>
</file>

<file path=customXml/itemProps1.xml><?xml version="1.0" encoding="utf-8"?>
<ds:datastoreItem xmlns:ds="http://schemas.openxmlformats.org/officeDocument/2006/customXml" ds:itemID="{0C16FED0-F923-4959-A54A-0AC9C5454502}"/>
</file>

<file path=customXml/itemProps2.xml><?xml version="1.0" encoding="utf-8"?>
<ds:datastoreItem xmlns:ds="http://schemas.openxmlformats.org/officeDocument/2006/customXml" ds:itemID="{BF42999A-3367-4FA1-89B2-55D3A6A4CE88}">
  <ds:schemaRefs>
    <ds:schemaRef ds:uri="http://schemas.microsoft.com/sharepoint/v3/contenttype/forms"/>
  </ds:schemaRefs>
</ds:datastoreItem>
</file>

<file path=customXml/itemProps3.xml><?xml version="1.0" encoding="utf-8"?>
<ds:datastoreItem xmlns:ds="http://schemas.openxmlformats.org/officeDocument/2006/customXml" ds:itemID="{A6F66B1D-72F7-4865-BCFD-BD51745453A3}"/>
</file>

<file path=docProps/app.xml><?xml version="1.0" encoding="utf-8"?>
<Properties xmlns="http://schemas.openxmlformats.org/officeDocument/2006/extended-properties" xmlns:vt="http://schemas.openxmlformats.org/officeDocument/2006/docPropsVTypes">
  <TotalTime>35</TotalTime>
  <Words>2331</Words>
  <Application>Microsoft Office PowerPoint</Application>
  <PresentationFormat>Laajakuva</PresentationFormat>
  <Paragraphs>424</Paragraphs>
  <Slides>34</Slides>
  <Notes>27</Notes>
  <HiddenSlides>0</HiddenSlides>
  <MMClips>0</MMClips>
  <ScaleCrop>false</ScaleCrop>
  <HeadingPairs>
    <vt:vector size="6" baseType="variant">
      <vt:variant>
        <vt:lpstr>Käytetyt fontit</vt:lpstr>
      </vt:variant>
      <vt:variant>
        <vt:i4>8</vt:i4>
      </vt:variant>
      <vt:variant>
        <vt:lpstr>Teema</vt:lpstr>
      </vt:variant>
      <vt:variant>
        <vt:i4>3</vt:i4>
      </vt:variant>
      <vt:variant>
        <vt:lpstr>Dian otsikot</vt:lpstr>
      </vt:variant>
      <vt:variant>
        <vt:i4>34</vt:i4>
      </vt:variant>
    </vt:vector>
  </HeadingPairs>
  <TitlesOfParts>
    <vt:vector size="45" baseType="lpstr">
      <vt:lpstr>Arial</vt:lpstr>
      <vt:lpstr>Arial Black</vt:lpstr>
      <vt:lpstr>Calibri</vt:lpstr>
      <vt:lpstr>Greycliff CF</vt:lpstr>
      <vt:lpstr>Greycliff CF Extra Bold</vt:lpstr>
      <vt:lpstr>Greycliff CF Heavy</vt:lpstr>
      <vt:lpstr>Montserrat</vt:lpstr>
      <vt:lpstr>Roboto</vt:lpstr>
      <vt:lpstr>FSC</vt:lpstr>
      <vt:lpstr>1_FSC</vt:lpstr>
      <vt:lpstr>3_FSC</vt:lpstr>
      <vt:lpstr>PowerPoint-esitys</vt:lpstr>
      <vt:lpstr>AGENDA</vt:lpstr>
      <vt:lpstr>DEVELOPMENT OF A FOREST STEWARDSHIP STANDARD RISK ASSESSMENT</vt:lpstr>
      <vt:lpstr>BACKGROUND</vt:lpstr>
      <vt:lpstr>What is aN FSS Risk Assessment? </vt:lpstr>
      <vt:lpstr>Main points</vt:lpstr>
      <vt:lpstr>Digital audit report template</vt:lpstr>
      <vt:lpstr>Overview of the DAR</vt:lpstr>
      <vt:lpstr>Forest Management EvaluaTIONS</vt:lpstr>
      <vt:lpstr>AGENDA</vt:lpstr>
      <vt:lpstr>PROCESS</vt:lpstr>
      <vt:lpstr>PowerPoint-esitys</vt:lpstr>
      <vt:lpstr>KEY CHANGES</vt:lpstr>
      <vt:lpstr>PowerPoint-esitys</vt:lpstr>
      <vt:lpstr>PowerPoint-esitys</vt:lpstr>
      <vt:lpstr>Taking a closer look at some of the changes</vt:lpstr>
      <vt:lpstr>Three themes for closer inspection</vt:lpstr>
      <vt:lpstr>Remote auditing – from experiences to practice</vt:lpstr>
      <vt:lpstr>Flexibility – with a touch of prescriptiveness</vt:lpstr>
      <vt:lpstr>Remote auditing</vt:lpstr>
      <vt:lpstr>Remote auditing</vt:lpstr>
      <vt:lpstr>Impacts of FSC-PRO-60-010 to FM evaluations</vt:lpstr>
      <vt:lpstr>Normative hook to FSC-PRO-60-010</vt:lpstr>
      <vt:lpstr>Normative hook to FSC-PRO-60-010</vt:lpstr>
      <vt:lpstr>Application of NFSS Risk Assessments in FM Evaluations</vt:lpstr>
      <vt:lpstr>Impacts of NFSS Risk Assessment to forest management evaluations</vt:lpstr>
      <vt:lpstr>Adapting the risk designations of NFSS Risk Assessments</vt:lpstr>
      <vt:lpstr>Impacts of NFSS Risk Assessment to forest management evaluations</vt:lpstr>
      <vt:lpstr>DISCUSSION</vt:lpstr>
      <vt:lpstr>Questions received prior to the workshop</vt:lpstr>
      <vt:lpstr>Open discussion</vt:lpstr>
      <vt:lpstr>NEXT STEPS AND  OPEN RECOMMENDATIONS FOR FSC</vt:lpstr>
      <vt:lpstr>What would you want to see in the future?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Lauri Moisander</dc:creator>
  <cp:lastModifiedBy>Lauri Moisander</cp:lastModifiedBy>
  <cp:revision>2</cp:revision>
  <dcterms:created xsi:type="dcterms:W3CDTF">2023-06-28T06:24:56Z</dcterms:created>
  <dcterms:modified xsi:type="dcterms:W3CDTF">2023-07-14T14:58:47Z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0x0101002CB29C2D4AD9A248AC9551809FB7475D</vt:lpwstr>
  </property>
</Properties>
</file>